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c3e82e25e040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b93cc38f704c38"/>
  </p:sldMasterIdLst>
  <p:sldIdLst>
    <p:sldId xmlns:r="http://schemas.openxmlformats.org/officeDocument/2006/relationships" id="256" r:id="R217e1d7a8df14065"/>
    <p:sldId xmlns:r="http://schemas.openxmlformats.org/officeDocument/2006/relationships" id="257" r:id="R3afbfe8989464943"/>
    <p:sldId xmlns:r="http://schemas.openxmlformats.org/officeDocument/2006/relationships" id="258" r:id="Rbede02cba612418c"/>
    <p:sldId xmlns:r="http://schemas.openxmlformats.org/officeDocument/2006/relationships" id="259" r:id="R5d641811cdb14c04"/>
    <p:sldId xmlns:r="http://schemas.openxmlformats.org/officeDocument/2006/relationships" id="260" r:id="R0f62db5c508e43eb"/>
    <p:sldId xmlns:r="http://schemas.openxmlformats.org/officeDocument/2006/relationships" id="261" r:id="R354a2b4649da4d09"/>
    <p:sldId xmlns:r="http://schemas.openxmlformats.org/officeDocument/2006/relationships" id="262" r:id="Rf6a3177fd75a4a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93cc38f704c38" /><Relationship Type="http://schemas.openxmlformats.org/officeDocument/2006/relationships/slide" Target="/ppt/slides/slide1.xml" Id="R217e1d7a8df14065" /><Relationship Type="http://schemas.openxmlformats.org/officeDocument/2006/relationships/slide" Target="/ppt/slides/slide2.xml" Id="R3afbfe8989464943" /><Relationship Type="http://schemas.openxmlformats.org/officeDocument/2006/relationships/slide" Target="/ppt/slides/slide3.xml" Id="Rbede02cba612418c" /><Relationship Type="http://schemas.openxmlformats.org/officeDocument/2006/relationships/slide" Target="/ppt/slides/slide4.xml" Id="R5d641811cdb14c04" /><Relationship Type="http://schemas.openxmlformats.org/officeDocument/2006/relationships/slide" Target="/ppt/slides/slide5.xml" Id="R0f62db5c508e43eb" /><Relationship Type="http://schemas.openxmlformats.org/officeDocument/2006/relationships/slide" Target="/ppt/slides/slide6.xml" Id="R354a2b4649da4d09" /><Relationship Type="http://schemas.openxmlformats.org/officeDocument/2006/relationships/slide" Target="/ppt/slides/slide7.xml" Id="Rf6a3177fd75a4a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ab0d1287f4f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86992fa6b4c0a" /><Relationship Type="http://schemas.openxmlformats.org/officeDocument/2006/relationships/theme" Target="/ppt/slideMasters/theme/theme1.xml" Id="R93095b2c152843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286992fa6b4c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9537bd66a40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bef0e932542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fdf63cb1246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87b0fe4f84e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2c314261d41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f869f917d4e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de272b9b34d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4 407 742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4 512 481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27 694 590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ØYSTEIN SMEBY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SMEBY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ØYSTEIN SMEBY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von Hovens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smebyjr4@gmail.com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