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5d4dcb22a94f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d33d54e57d454e"/>
  </p:sldMasterIdLst>
  <p:sldIdLst>
    <p:sldId xmlns:r="http://schemas.openxmlformats.org/officeDocument/2006/relationships" id="256" r:id="R64e3cf7f6efb491b"/>
    <p:sldId xmlns:r="http://schemas.openxmlformats.org/officeDocument/2006/relationships" id="257" r:id="Rb5e775842f804bab"/>
    <p:sldId xmlns:r="http://schemas.openxmlformats.org/officeDocument/2006/relationships" id="258" r:id="R6fd60efb90334914"/>
    <p:sldId xmlns:r="http://schemas.openxmlformats.org/officeDocument/2006/relationships" id="259" r:id="Ra386e97f0547472a"/>
    <p:sldId xmlns:r="http://schemas.openxmlformats.org/officeDocument/2006/relationships" id="260" r:id="R3e4e53104a18478f"/>
    <p:sldId xmlns:r="http://schemas.openxmlformats.org/officeDocument/2006/relationships" id="261" r:id="Rcd240d4d8a964da6"/>
    <p:sldId xmlns:r="http://schemas.openxmlformats.org/officeDocument/2006/relationships" id="262" r:id="R5de54fe8c7884d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d33d54e57d454e" /><Relationship Type="http://schemas.openxmlformats.org/officeDocument/2006/relationships/slide" Target="/ppt/slides/slide1.xml" Id="R64e3cf7f6efb491b" /><Relationship Type="http://schemas.openxmlformats.org/officeDocument/2006/relationships/slide" Target="/ppt/slides/slide2.xml" Id="Rb5e775842f804bab" /><Relationship Type="http://schemas.openxmlformats.org/officeDocument/2006/relationships/slide" Target="/ppt/slides/slide3.xml" Id="R6fd60efb90334914" /><Relationship Type="http://schemas.openxmlformats.org/officeDocument/2006/relationships/slide" Target="/ppt/slides/slide4.xml" Id="Ra386e97f0547472a" /><Relationship Type="http://schemas.openxmlformats.org/officeDocument/2006/relationships/slide" Target="/ppt/slides/slide5.xml" Id="R3e4e53104a18478f" /><Relationship Type="http://schemas.openxmlformats.org/officeDocument/2006/relationships/slide" Target="/ppt/slides/slide6.xml" Id="Rcd240d4d8a964da6" /><Relationship Type="http://schemas.openxmlformats.org/officeDocument/2006/relationships/slide" Target="/ppt/slides/slide7.xml" Id="R5de54fe8c7884d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eaec4702744d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83949edbe4a5e" /><Relationship Type="http://schemas.openxmlformats.org/officeDocument/2006/relationships/theme" Target="/ppt/slideMasters/theme/theme1.xml" Id="Rdfa24fd407a542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83949edbe4a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61d497ad843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99c062582043d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4f8f56af94c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285599e2848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442837e3d45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0b358f3cf4c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b5a3c964940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OSS FORENEDE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OSS FORENEDE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18 091 514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21 401 504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STEINAR SMEBY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Holgerslystveien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OSS FORENEDE INVEST AS</a:t>
            </a:r>
          </a:p>
        </p:txBody>
      </p:sp>
    </p:spTree>
  </p:cSld>
  <p:clrMapOvr>
    <a:masterClrMapping xmlns:a="http://schemas.openxmlformats.org/drawingml/2006/main"/>
  </p:clrMapOvr>
</p:sld>
</file>