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977cafef941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174023dd44eff"/>
  </p:sldMasterIdLst>
  <p:sldIdLst>
    <p:sldId xmlns:r="http://schemas.openxmlformats.org/officeDocument/2006/relationships" id="256" r:id="R718a83e610814f61"/>
    <p:sldId xmlns:r="http://schemas.openxmlformats.org/officeDocument/2006/relationships" id="257" r:id="R601c3b46bf404653"/>
    <p:sldId xmlns:r="http://schemas.openxmlformats.org/officeDocument/2006/relationships" id="258" r:id="Rba6141beea96469c"/>
    <p:sldId xmlns:r="http://schemas.openxmlformats.org/officeDocument/2006/relationships" id="259" r:id="Rf7b1cd719476426a"/>
    <p:sldId xmlns:r="http://schemas.openxmlformats.org/officeDocument/2006/relationships" id="260" r:id="R99013304ca8b4dc8"/>
    <p:sldId xmlns:r="http://schemas.openxmlformats.org/officeDocument/2006/relationships" id="261" r:id="Rc43744ccaa384d31"/>
    <p:sldId xmlns:r="http://schemas.openxmlformats.org/officeDocument/2006/relationships" id="262" r:id="R132f0971d89546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174023dd44eff" /><Relationship Type="http://schemas.openxmlformats.org/officeDocument/2006/relationships/slide" Target="/ppt/slides/slide1.xml" Id="R718a83e610814f61" /><Relationship Type="http://schemas.openxmlformats.org/officeDocument/2006/relationships/slide" Target="/ppt/slides/slide2.xml" Id="R601c3b46bf404653" /><Relationship Type="http://schemas.openxmlformats.org/officeDocument/2006/relationships/slide" Target="/ppt/slides/slide3.xml" Id="Rba6141beea96469c" /><Relationship Type="http://schemas.openxmlformats.org/officeDocument/2006/relationships/slide" Target="/ppt/slides/slide4.xml" Id="Rf7b1cd719476426a" /><Relationship Type="http://schemas.openxmlformats.org/officeDocument/2006/relationships/slide" Target="/ppt/slides/slide5.xml" Id="R99013304ca8b4dc8" /><Relationship Type="http://schemas.openxmlformats.org/officeDocument/2006/relationships/slide" Target="/ppt/slides/slide6.xml" Id="Rc43744ccaa384d31" /><Relationship Type="http://schemas.openxmlformats.org/officeDocument/2006/relationships/slide" Target="/ppt/slides/slide7.xml" Id="R132f0971d89546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ad65a3bf0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cce03bb874158" /><Relationship Type="http://schemas.openxmlformats.org/officeDocument/2006/relationships/theme" Target="/ppt/slideMasters/theme/theme1.xml" Id="Reeca660889a8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cce03bb8741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b2ebf4cd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98883914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f711c411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2a149026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8a28d389e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0a528dcf249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1816886a3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