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d799b095d142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6d008b9582447c"/>
  </p:sldMasterIdLst>
  <p:sldIdLst>
    <p:sldId xmlns:r="http://schemas.openxmlformats.org/officeDocument/2006/relationships" id="256" r:id="R0ed46b721f694895"/>
    <p:sldId xmlns:r="http://schemas.openxmlformats.org/officeDocument/2006/relationships" id="257" r:id="R0342c4dd006846c6"/>
    <p:sldId xmlns:r="http://schemas.openxmlformats.org/officeDocument/2006/relationships" id="258" r:id="Rbb690264114940ad"/>
    <p:sldId xmlns:r="http://schemas.openxmlformats.org/officeDocument/2006/relationships" id="259" r:id="Rae370113b75a4cd5"/>
    <p:sldId xmlns:r="http://schemas.openxmlformats.org/officeDocument/2006/relationships" id="260" r:id="Rd8953be33af94f1e"/>
    <p:sldId xmlns:r="http://schemas.openxmlformats.org/officeDocument/2006/relationships" id="261" r:id="Rf8c7faf7957246a8"/>
    <p:sldId xmlns:r="http://schemas.openxmlformats.org/officeDocument/2006/relationships" id="262" r:id="R441fd9afca414a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6d008b9582447c" /><Relationship Type="http://schemas.openxmlformats.org/officeDocument/2006/relationships/slide" Target="/ppt/slides/slide1.xml" Id="R0ed46b721f694895" /><Relationship Type="http://schemas.openxmlformats.org/officeDocument/2006/relationships/slide" Target="/ppt/slides/slide2.xml" Id="R0342c4dd006846c6" /><Relationship Type="http://schemas.openxmlformats.org/officeDocument/2006/relationships/slide" Target="/ppt/slides/slide3.xml" Id="Rbb690264114940ad" /><Relationship Type="http://schemas.openxmlformats.org/officeDocument/2006/relationships/slide" Target="/ppt/slides/slide4.xml" Id="Rae370113b75a4cd5" /><Relationship Type="http://schemas.openxmlformats.org/officeDocument/2006/relationships/slide" Target="/ppt/slides/slide5.xml" Id="Rd8953be33af94f1e" /><Relationship Type="http://schemas.openxmlformats.org/officeDocument/2006/relationships/slide" Target="/ppt/slides/slide6.xml" Id="Rf8c7faf7957246a8" /><Relationship Type="http://schemas.openxmlformats.org/officeDocument/2006/relationships/slide" Target="/ppt/slides/slide7.xml" Id="R441fd9afca414a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3de81fc4d44d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5cb838f50486e" /><Relationship Type="http://schemas.openxmlformats.org/officeDocument/2006/relationships/theme" Target="/ppt/slideMasters/theme/theme1.xml" Id="R70672b39b72f42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95cb838f5048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53c3ad05b42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3669c1c3754f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539097cef41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04e146714b4e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3a693dd9c443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131bb0e78b40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2670d2010449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A.R.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A.R.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−12 978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1 100 860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4 406 941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5 072 071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JOHNSEN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A.R.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Arild Johnsen, Thaulowkaia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989 187 686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A.R. INVEST AS</a:t>
            </a:r>
          </a:p>
        </p:txBody>
      </p:sp>
    </p:spTree>
  </p:cSld>
  <p:clrMapOvr>
    <a:masterClrMapping xmlns:a="http://schemas.openxmlformats.org/drawingml/2006/main"/>
  </p:clrMapOvr>
</p:sld>
</file>