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dd1eb151f642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ee90a5ddde44c8"/>
  </p:sldMasterIdLst>
  <p:sldIdLst>
    <p:sldId xmlns:r="http://schemas.openxmlformats.org/officeDocument/2006/relationships" id="256" r:id="Rf2531378a498406f"/>
    <p:sldId xmlns:r="http://schemas.openxmlformats.org/officeDocument/2006/relationships" id="257" r:id="R46693bee78f94472"/>
    <p:sldId xmlns:r="http://schemas.openxmlformats.org/officeDocument/2006/relationships" id="258" r:id="R8f9b079bf8444e3b"/>
    <p:sldId xmlns:r="http://schemas.openxmlformats.org/officeDocument/2006/relationships" id="259" r:id="Ra954120dea704ff1"/>
    <p:sldId xmlns:r="http://schemas.openxmlformats.org/officeDocument/2006/relationships" id="260" r:id="R7342ca7b5ba64fed"/>
    <p:sldId xmlns:r="http://schemas.openxmlformats.org/officeDocument/2006/relationships" id="261" r:id="R9b06f9767c9b424f"/>
    <p:sldId xmlns:r="http://schemas.openxmlformats.org/officeDocument/2006/relationships" id="262" r:id="Rdeaaf5dcae9546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ee90a5ddde44c8" /><Relationship Type="http://schemas.openxmlformats.org/officeDocument/2006/relationships/slide" Target="/ppt/slides/slide1.xml" Id="Rf2531378a498406f" /><Relationship Type="http://schemas.openxmlformats.org/officeDocument/2006/relationships/slide" Target="/ppt/slides/slide2.xml" Id="R46693bee78f94472" /><Relationship Type="http://schemas.openxmlformats.org/officeDocument/2006/relationships/slide" Target="/ppt/slides/slide3.xml" Id="R8f9b079bf8444e3b" /><Relationship Type="http://schemas.openxmlformats.org/officeDocument/2006/relationships/slide" Target="/ppt/slides/slide4.xml" Id="Ra954120dea704ff1" /><Relationship Type="http://schemas.openxmlformats.org/officeDocument/2006/relationships/slide" Target="/ppt/slides/slide5.xml" Id="R7342ca7b5ba64fed" /><Relationship Type="http://schemas.openxmlformats.org/officeDocument/2006/relationships/slide" Target="/ppt/slides/slide6.xml" Id="R9b06f9767c9b424f" /><Relationship Type="http://schemas.openxmlformats.org/officeDocument/2006/relationships/slide" Target="/ppt/slides/slide7.xml" Id="Rdeaaf5dcae9546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4ccc5c77ad47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97c7a916f46cb" /><Relationship Type="http://schemas.openxmlformats.org/officeDocument/2006/relationships/theme" Target="/ppt/slideMasters/theme/theme1.xml" Id="Rdfee5365779643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a97c7a916f46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53a119a5a42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9672fe08244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616d410ea4a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e1f4d309f4f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602d72eea44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72f25fbd146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7605c33514b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32 633 557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15 615 975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15 736 783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GJØSTØL TINE CAMILLA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Merkantilbygg AS, Colbjørnsens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989 187 473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 INVEST AS</a:t>
            </a:r>
          </a:p>
        </p:txBody>
      </p:sp>
    </p:spTree>
  </p:cSld>
  <p:clrMapOvr>
    <a:masterClrMapping xmlns:a="http://schemas.openxmlformats.org/drawingml/2006/main"/>
  </p:clrMapOvr>
</p:sld>
</file>