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95297ef0c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1fe10dd1242b7"/>
  </p:sldMasterIdLst>
  <p:sldIdLst>
    <p:sldId xmlns:r="http://schemas.openxmlformats.org/officeDocument/2006/relationships" id="256" r:id="Ref1e09d229c14615"/>
    <p:sldId xmlns:r="http://schemas.openxmlformats.org/officeDocument/2006/relationships" id="257" r:id="R4089a311120042b9"/>
    <p:sldId xmlns:r="http://schemas.openxmlformats.org/officeDocument/2006/relationships" id="258" r:id="R5e99e146c9b44cfe"/>
    <p:sldId xmlns:r="http://schemas.openxmlformats.org/officeDocument/2006/relationships" id="259" r:id="Rf25213958cb948f1"/>
    <p:sldId xmlns:r="http://schemas.openxmlformats.org/officeDocument/2006/relationships" id="260" r:id="Rb73346b1af604d48"/>
    <p:sldId xmlns:r="http://schemas.openxmlformats.org/officeDocument/2006/relationships" id="261" r:id="Rcd16ecddb611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1fe10dd1242b7" /><Relationship Type="http://schemas.openxmlformats.org/officeDocument/2006/relationships/slide" Target="/ppt/slides/slide1.xml" Id="Ref1e09d229c14615" /><Relationship Type="http://schemas.openxmlformats.org/officeDocument/2006/relationships/slide" Target="/ppt/slides/slide2.xml" Id="R4089a311120042b9" /><Relationship Type="http://schemas.openxmlformats.org/officeDocument/2006/relationships/slide" Target="/ppt/slides/slide3.xml" Id="R5e99e146c9b44cfe" /><Relationship Type="http://schemas.openxmlformats.org/officeDocument/2006/relationships/slide" Target="/ppt/slides/slide4.xml" Id="Rf25213958cb948f1" /><Relationship Type="http://schemas.openxmlformats.org/officeDocument/2006/relationships/slide" Target="/ppt/slides/slide5.xml" Id="Rb73346b1af604d48" /><Relationship Type="http://schemas.openxmlformats.org/officeDocument/2006/relationships/slide" Target="/ppt/slides/slide6.xml" Id="Rcd16ecddb611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a2df49d0d4b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00a115ed547bb" /><Relationship Type="http://schemas.openxmlformats.org/officeDocument/2006/relationships/theme" Target="/ppt/slideMasters/theme/theme1.xml" Id="R88d899263c0a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00a115ed5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33eaa4caa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903ad280e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36d5796e49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99cb499e47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5d450c09a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196ed8ce6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Merkantilbygg AS, Colbjørnsens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INVEST AS</a:t>
            </a:r>
          </a:p>
        </p:txBody>
      </p:sp>
    </p:spTree>
  </p:cSld>
  <p:clrMapOvr>
    <a:masterClrMapping xmlns:a="http://schemas.openxmlformats.org/drawingml/2006/main"/>
  </p:clrMapOvr>
</p:sld>
</file>