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02948e7b6d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cde290023e4778"/>
  </p:sldMasterIdLst>
  <p:sldIdLst>
    <p:sldId xmlns:r="http://schemas.openxmlformats.org/officeDocument/2006/relationships" id="256" r:id="Rffa58a198e614ab9"/>
    <p:sldId xmlns:r="http://schemas.openxmlformats.org/officeDocument/2006/relationships" id="257" r:id="R04123513599746b9"/>
    <p:sldId xmlns:r="http://schemas.openxmlformats.org/officeDocument/2006/relationships" id="258" r:id="R007b960ff05a4f71"/>
    <p:sldId xmlns:r="http://schemas.openxmlformats.org/officeDocument/2006/relationships" id="259" r:id="R4de2934f251c4c04"/>
    <p:sldId xmlns:r="http://schemas.openxmlformats.org/officeDocument/2006/relationships" id="260" r:id="Rdb1e91f262f54423"/>
    <p:sldId xmlns:r="http://schemas.openxmlformats.org/officeDocument/2006/relationships" id="261" r:id="Reeb1722b45dd4aef"/>
    <p:sldId xmlns:r="http://schemas.openxmlformats.org/officeDocument/2006/relationships" id="262" r:id="Rc12bb680f2a940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de290023e4778" /><Relationship Type="http://schemas.openxmlformats.org/officeDocument/2006/relationships/slide" Target="/ppt/slides/slide1.xml" Id="Rffa58a198e614ab9" /><Relationship Type="http://schemas.openxmlformats.org/officeDocument/2006/relationships/slide" Target="/ppt/slides/slide2.xml" Id="R04123513599746b9" /><Relationship Type="http://schemas.openxmlformats.org/officeDocument/2006/relationships/slide" Target="/ppt/slides/slide3.xml" Id="R007b960ff05a4f71" /><Relationship Type="http://schemas.openxmlformats.org/officeDocument/2006/relationships/slide" Target="/ppt/slides/slide4.xml" Id="R4de2934f251c4c04" /><Relationship Type="http://schemas.openxmlformats.org/officeDocument/2006/relationships/slide" Target="/ppt/slides/slide5.xml" Id="Rdb1e91f262f54423" /><Relationship Type="http://schemas.openxmlformats.org/officeDocument/2006/relationships/slide" Target="/ppt/slides/slide6.xml" Id="Reeb1722b45dd4aef" /><Relationship Type="http://schemas.openxmlformats.org/officeDocument/2006/relationships/slide" Target="/ppt/slides/slide7.xml" Id="Rc12bb680f2a940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41a537e0f4f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1ce84cbbc40cc" /><Relationship Type="http://schemas.openxmlformats.org/officeDocument/2006/relationships/theme" Target="/ppt/slideMasters/theme/theme1.xml" Id="R5fa12699bbdf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1ce84cbbc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29531efe1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97083e70a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013bac4c1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dd08b8a5c45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3d72b8362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cb975b9f042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56799827f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ENGINEERING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12 476 233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12 494 820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ÅGE FJUKSTAD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Bjørnestien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