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db82cb76ffe41b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b71a6dfbef14b54"/>
  </p:sldMasterIdLst>
  <p:sldIdLst>
    <p:sldId xmlns:r="http://schemas.openxmlformats.org/officeDocument/2006/relationships" id="256" r:id="R6b13ff594ff645e7"/>
    <p:sldId xmlns:r="http://schemas.openxmlformats.org/officeDocument/2006/relationships" id="257" r:id="R06926d50991c4515"/>
    <p:sldId xmlns:r="http://schemas.openxmlformats.org/officeDocument/2006/relationships" id="258" r:id="R87075c31822c4e9b"/>
    <p:sldId xmlns:r="http://schemas.openxmlformats.org/officeDocument/2006/relationships" id="259" r:id="R7963a69d73e740e8"/>
    <p:sldId xmlns:r="http://schemas.openxmlformats.org/officeDocument/2006/relationships" id="260" r:id="R3152d67fea214744"/>
    <p:sldId xmlns:r="http://schemas.openxmlformats.org/officeDocument/2006/relationships" id="261" r:id="R2bb58c318138485a"/>
    <p:sldId xmlns:r="http://schemas.openxmlformats.org/officeDocument/2006/relationships" id="262" r:id="R041b4f30297e46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b71a6dfbef14b54" /><Relationship Type="http://schemas.openxmlformats.org/officeDocument/2006/relationships/slide" Target="/ppt/slides/slide1.xml" Id="R6b13ff594ff645e7" /><Relationship Type="http://schemas.openxmlformats.org/officeDocument/2006/relationships/slide" Target="/ppt/slides/slide2.xml" Id="R06926d50991c4515" /><Relationship Type="http://schemas.openxmlformats.org/officeDocument/2006/relationships/slide" Target="/ppt/slides/slide3.xml" Id="R87075c31822c4e9b" /><Relationship Type="http://schemas.openxmlformats.org/officeDocument/2006/relationships/slide" Target="/ppt/slides/slide4.xml" Id="R7963a69d73e740e8" /><Relationship Type="http://schemas.openxmlformats.org/officeDocument/2006/relationships/slide" Target="/ppt/slides/slide5.xml" Id="R3152d67fea214744" /><Relationship Type="http://schemas.openxmlformats.org/officeDocument/2006/relationships/slide" Target="/ppt/slides/slide6.xml" Id="R2bb58c318138485a" /><Relationship Type="http://schemas.openxmlformats.org/officeDocument/2006/relationships/slide" Target="/ppt/slides/slide7.xml" Id="R041b4f30297e46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0a0f07e139549a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e7a2d73f1648b0" /><Relationship Type="http://schemas.openxmlformats.org/officeDocument/2006/relationships/theme" Target="/ppt/slideMasters/theme/theme1.xml" Id="R8f3616a86fc341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e7a2d73f1648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047fcb3bdbe42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a1381f53e74a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759a0a027d4d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545476fcee545d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19c5d02c8b457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bb6d6277a147d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a9b997a9ea48b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JJR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JJR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−76 151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2 152 764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29 960 626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30 364 645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JENS JOACHIM RAANAAS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Zinoberveien 86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0758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989 185 381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JJR AS</a:t>
            </a:r>
          </a:p>
        </p:txBody>
      </p:sp>
    </p:spTree>
  </p:cSld>
  <p:clrMapOvr>
    <a:masterClrMapping xmlns:a="http://schemas.openxmlformats.org/drawingml/2006/main"/>
  </p:clrMapOvr>
</p:sld>
</file>