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c448f6420e45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89d54ae5e24364"/>
  </p:sldMasterIdLst>
  <p:sldIdLst>
    <p:sldId xmlns:r="http://schemas.openxmlformats.org/officeDocument/2006/relationships" id="256" r:id="R1cb6a2170d264e31"/>
    <p:sldId xmlns:r="http://schemas.openxmlformats.org/officeDocument/2006/relationships" id="257" r:id="R56557c85b5cf49a8"/>
    <p:sldId xmlns:r="http://schemas.openxmlformats.org/officeDocument/2006/relationships" id="258" r:id="Rc77d8a50ff6e4779"/>
    <p:sldId xmlns:r="http://schemas.openxmlformats.org/officeDocument/2006/relationships" id="259" r:id="R67d54790ee4a4b2a"/>
    <p:sldId xmlns:r="http://schemas.openxmlformats.org/officeDocument/2006/relationships" id="260" r:id="R236e00c8889e4a1f"/>
    <p:sldId xmlns:r="http://schemas.openxmlformats.org/officeDocument/2006/relationships" id="261" r:id="Ra356eb94b50842e0"/>
    <p:sldId xmlns:r="http://schemas.openxmlformats.org/officeDocument/2006/relationships" id="262" r:id="Rb3a8b4cb7dc640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89d54ae5e24364" /><Relationship Type="http://schemas.openxmlformats.org/officeDocument/2006/relationships/slide" Target="/ppt/slides/slide1.xml" Id="R1cb6a2170d264e31" /><Relationship Type="http://schemas.openxmlformats.org/officeDocument/2006/relationships/slide" Target="/ppt/slides/slide2.xml" Id="R56557c85b5cf49a8" /><Relationship Type="http://schemas.openxmlformats.org/officeDocument/2006/relationships/slide" Target="/ppt/slides/slide3.xml" Id="Rc77d8a50ff6e4779" /><Relationship Type="http://schemas.openxmlformats.org/officeDocument/2006/relationships/slide" Target="/ppt/slides/slide4.xml" Id="R67d54790ee4a4b2a" /><Relationship Type="http://schemas.openxmlformats.org/officeDocument/2006/relationships/slide" Target="/ppt/slides/slide5.xml" Id="R236e00c8889e4a1f" /><Relationship Type="http://schemas.openxmlformats.org/officeDocument/2006/relationships/slide" Target="/ppt/slides/slide6.xml" Id="Ra356eb94b50842e0" /><Relationship Type="http://schemas.openxmlformats.org/officeDocument/2006/relationships/slide" Target="/ppt/slides/slide7.xml" Id="Rb3a8b4cb7dc640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157ea80a3e4a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a25707a3947ce" /><Relationship Type="http://schemas.openxmlformats.org/officeDocument/2006/relationships/theme" Target="/ppt/slideMasters/theme/theme1.xml" Id="Re65c0b762dcf43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6a25707a3947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e22ddd3244b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2addb19874a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3ef718de340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5912c654146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4f100897945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a23d7822f4e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c7c5586fe44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HENTON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HENTON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HENTON AS ble etablert [år] og holder til i Spydeberg.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HENTON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HENTON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HENTON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189 883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209 622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HENTON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TARALD BRASETVIK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HENTON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Tronstadveien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1820 Spydeberg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989 184 679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HENTON AS</a:t>
            </a:r>
          </a:p>
        </p:txBody>
      </p:sp>
    </p:spTree>
  </p:cSld>
  <p:clrMapOvr>
    <a:masterClrMapping xmlns:a="http://schemas.openxmlformats.org/drawingml/2006/main"/>
  </p:clrMapOvr>
</p:sld>
</file>