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da64b0268941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f5339fc43f4edb"/>
  </p:sldMasterIdLst>
  <p:sldIdLst>
    <p:sldId xmlns:r="http://schemas.openxmlformats.org/officeDocument/2006/relationships" id="256" r:id="R6b4c0f5d098d4543"/>
    <p:sldId xmlns:r="http://schemas.openxmlformats.org/officeDocument/2006/relationships" id="257" r:id="R2109ce54759b4227"/>
    <p:sldId xmlns:r="http://schemas.openxmlformats.org/officeDocument/2006/relationships" id="258" r:id="R8fd6c92659f44fec"/>
    <p:sldId xmlns:r="http://schemas.openxmlformats.org/officeDocument/2006/relationships" id="259" r:id="Re6d4c65fb27648aa"/>
    <p:sldId xmlns:r="http://schemas.openxmlformats.org/officeDocument/2006/relationships" id="260" r:id="Rcd15d8c0e90f4ea9"/>
    <p:sldId xmlns:r="http://schemas.openxmlformats.org/officeDocument/2006/relationships" id="261" r:id="R1224a712bc6246b1"/>
    <p:sldId xmlns:r="http://schemas.openxmlformats.org/officeDocument/2006/relationships" id="262" r:id="R3a23daee34804f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5339fc43f4edb" /><Relationship Type="http://schemas.openxmlformats.org/officeDocument/2006/relationships/slide" Target="/ppt/slides/slide1.xml" Id="R6b4c0f5d098d4543" /><Relationship Type="http://schemas.openxmlformats.org/officeDocument/2006/relationships/slide" Target="/ppt/slides/slide2.xml" Id="R2109ce54759b4227" /><Relationship Type="http://schemas.openxmlformats.org/officeDocument/2006/relationships/slide" Target="/ppt/slides/slide3.xml" Id="R8fd6c92659f44fec" /><Relationship Type="http://schemas.openxmlformats.org/officeDocument/2006/relationships/slide" Target="/ppt/slides/slide4.xml" Id="Re6d4c65fb27648aa" /><Relationship Type="http://schemas.openxmlformats.org/officeDocument/2006/relationships/slide" Target="/ppt/slides/slide5.xml" Id="Rcd15d8c0e90f4ea9" /><Relationship Type="http://schemas.openxmlformats.org/officeDocument/2006/relationships/slide" Target="/ppt/slides/slide6.xml" Id="R1224a712bc6246b1" /><Relationship Type="http://schemas.openxmlformats.org/officeDocument/2006/relationships/slide" Target="/ppt/slides/slide7.xml" Id="R3a23daee34804f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c850434ef46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5a73c821840d7" /><Relationship Type="http://schemas.openxmlformats.org/officeDocument/2006/relationships/theme" Target="/ppt/slideMasters/theme/theme1.xml" Id="R7136653714dc45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15a73c821840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a306cd50b41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55453d91a4a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86fe4d55047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fb3ac190b43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29ef29d404e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d5b09da3949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79ef7eb0145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4 074 428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 VIBEKE NORHEIM  –  67,6 %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HAUGBERG HEIDI KJÆR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THORSEN EIVIND KJÆR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THORSEN HELENE KJÆR  –  10,8 %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Ekornveien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