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a39aaae3c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0ddb33cdd422f"/>
  </p:sldMasterIdLst>
  <p:sldIdLst>
    <p:sldId xmlns:r="http://schemas.openxmlformats.org/officeDocument/2006/relationships" id="256" r:id="R12185d2e47fb4f49"/>
    <p:sldId xmlns:r="http://schemas.openxmlformats.org/officeDocument/2006/relationships" id="257" r:id="R21d30be99c8449a7"/>
    <p:sldId xmlns:r="http://schemas.openxmlformats.org/officeDocument/2006/relationships" id="258" r:id="R8b100bb418dd4982"/>
    <p:sldId xmlns:r="http://schemas.openxmlformats.org/officeDocument/2006/relationships" id="259" r:id="R8c54a7465fe24835"/>
    <p:sldId xmlns:r="http://schemas.openxmlformats.org/officeDocument/2006/relationships" id="260" r:id="R1afc7a38bf154c4c"/>
    <p:sldId xmlns:r="http://schemas.openxmlformats.org/officeDocument/2006/relationships" id="261" r:id="R3f78049511bb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0ddb33cdd422f" /><Relationship Type="http://schemas.openxmlformats.org/officeDocument/2006/relationships/slide" Target="/ppt/slides/slide1.xml" Id="R12185d2e47fb4f49" /><Relationship Type="http://schemas.openxmlformats.org/officeDocument/2006/relationships/slide" Target="/ppt/slides/slide2.xml" Id="R21d30be99c8449a7" /><Relationship Type="http://schemas.openxmlformats.org/officeDocument/2006/relationships/slide" Target="/ppt/slides/slide3.xml" Id="R8b100bb418dd4982" /><Relationship Type="http://schemas.openxmlformats.org/officeDocument/2006/relationships/slide" Target="/ppt/slides/slide4.xml" Id="R8c54a7465fe24835" /><Relationship Type="http://schemas.openxmlformats.org/officeDocument/2006/relationships/slide" Target="/ppt/slides/slide5.xml" Id="R1afc7a38bf154c4c" /><Relationship Type="http://schemas.openxmlformats.org/officeDocument/2006/relationships/slide" Target="/ppt/slides/slide6.xml" Id="R3f78049511bb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477b51e3b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1d9350ee84f7e" /><Relationship Type="http://schemas.openxmlformats.org/officeDocument/2006/relationships/theme" Target="/ppt/slideMasters/theme/theme1.xml" Id="R66c9fa55e4cd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1d9350ee8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61814574b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39d4e9aa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c70b9d159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8eb147fcf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fa410429b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a855c5e4e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Ekornveien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