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64e76fc38742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0c30e8be524b90"/>
  </p:sldMasterIdLst>
  <p:sldIdLst>
    <p:sldId xmlns:r="http://schemas.openxmlformats.org/officeDocument/2006/relationships" id="256" r:id="R2cb5813327cf42ea"/>
    <p:sldId xmlns:r="http://schemas.openxmlformats.org/officeDocument/2006/relationships" id="257" r:id="R8d985c4665e345ec"/>
    <p:sldId xmlns:r="http://schemas.openxmlformats.org/officeDocument/2006/relationships" id="258" r:id="Rcc5a5a6986d045ce"/>
    <p:sldId xmlns:r="http://schemas.openxmlformats.org/officeDocument/2006/relationships" id="259" r:id="Re5eeedfd0e17405e"/>
    <p:sldId xmlns:r="http://schemas.openxmlformats.org/officeDocument/2006/relationships" id="260" r:id="Raeed7716c9d34085"/>
    <p:sldId xmlns:r="http://schemas.openxmlformats.org/officeDocument/2006/relationships" id="261" r:id="R7a89dc7f111c4307"/>
    <p:sldId xmlns:r="http://schemas.openxmlformats.org/officeDocument/2006/relationships" id="262" r:id="R8ec0b876a90d43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0c30e8be524b90" /><Relationship Type="http://schemas.openxmlformats.org/officeDocument/2006/relationships/slide" Target="/ppt/slides/slide1.xml" Id="R2cb5813327cf42ea" /><Relationship Type="http://schemas.openxmlformats.org/officeDocument/2006/relationships/slide" Target="/ppt/slides/slide2.xml" Id="R8d985c4665e345ec" /><Relationship Type="http://schemas.openxmlformats.org/officeDocument/2006/relationships/slide" Target="/ppt/slides/slide3.xml" Id="Rcc5a5a6986d045ce" /><Relationship Type="http://schemas.openxmlformats.org/officeDocument/2006/relationships/slide" Target="/ppt/slides/slide4.xml" Id="Re5eeedfd0e17405e" /><Relationship Type="http://schemas.openxmlformats.org/officeDocument/2006/relationships/slide" Target="/ppt/slides/slide5.xml" Id="Raeed7716c9d34085" /><Relationship Type="http://schemas.openxmlformats.org/officeDocument/2006/relationships/slide" Target="/ppt/slides/slide6.xml" Id="R7a89dc7f111c4307" /><Relationship Type="http://schemas.openxmlformats.org/officeDocument/2006/relationships/slide" Target="/ppt/slides/slide7.xml" Id="R8ec0b876a90d43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0feb70ee514b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a7da06811433b" /><Relationship Type="http://schemas.openxmlformats.org/officeDocument/2006/relationships/theme" Target="/ppt/slideMasters/theme/theme1.xml" Id="R54a5c9666bdf4e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9a7da0681143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3c7df74ce40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ea61524824b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e1a00475c48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0d96063184e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b92c23b7540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86cdf06ae4f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909115da046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SÆTHER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SÆTHER AS ble etablert [år] og holder til i Dolmøy.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3 296 275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22 055 780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22 118 901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SÆTHER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7252 Dolmøy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44 22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sether.vvs@c2i.net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989 182 323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AS</a:t>
            </a:r>
          </a:p>
        </p:txBody>
      </p:sp>
    </p:spTree>
  </p:cSld>
  <p:clrMapOvr>
    <a:masterClrMapping xmlns:a="http://schemas.openxmlformats.org/drawingml/2006/main"/>
  </p:clrMapOvr>
</p:sld>
</file>