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27fa5cb0be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71610bd59b43df"/>
  </p:sldMasterIdLst>
  <p:sldIdLst>
    <p:sldId xmlns:r="http://schemas.openxmlformats.org/officeDocument/2006/relationships" id="256" r:id="R00aa0995881b49d7"/>
    <p:sldId xmlns:r="http://schemas.openxmlformats.org/officeDocument/2006/relationships" id="257" r:id="R63ffe1178a2a40b6"/>
    <p:sldId xmlns:r="http://schemas.openxmlformats.org/officeDocument/2006/relationships" id="258" r:id="R44aff78652054aef"/>
    <p:sldId xmlns:r="http://schemas.openxmlformats.org/officeDocument/2006/relationships" id="259" r:id="Rd9e5329f243247cd"/>
    <p:sldId xmlns:r="http://schemas.openxmlformats.org/officeDocument/2006/relationships" id="260" r:id="R8becdadbc23c45d0"/>
    <p:sldId xmlns:r="http://schemas.openxmlformats.org/officeDocument/2006/relationships" id="261" r:id="R014a6c12b87d4875"/>
    <p:sldId xmlns:r="http://schemas.openxmlformats.org/officeDocument/2006/relationships" id="262" r:id="R6febb8a38413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71610bd59b43df" /><Relationship Type="http://schemas.openxmlformats.org/officeDocument/2006/relationships/slide" Target="/ppt/slides/slide1.xml" Id="R00aa0995881b49d7" /><Relationship Type="http://schemas.openxmlformats.org/officeDocument/2006/relationships/slide" Target="/ppt/slides/slide2.xml" Id="R63ffe1178a2a40b6" /><Relationship Type="http://schemas.openxmlformats.org/officeDocument/2006/relationships/slide" Target="/ppt/slides/slide3.xml" Id="R44aff78652054aef" /><Relationship Type="http://schemas.openxmlformats.org/officeDocument/2006/relationships/slide" Target="/ppt/slides/slide4.xml" Id="Rd9e5329f243247cd" /><Relationship Type="http://schemas.openxmlformats.org/officeDocument/2006/relationships/slide" Target="/ppt/slides/slide5.xml" Id="R8becdadbc23c45d0" /><Relationship Type="http://schemas.openxmlformats.org/officeDocument/2006/relationships/slide" Target="/ppt/slides/slide6.xml" Id="R014a6c12b87d4875" /><Relationship Type="http://schemas.openxmlformats.org/officeDocument/2006/relationships/slide" Target="/ppt/slides/slide7.xml" Id="R6febb8a38413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8f49368ab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7f70c5074452e" /><Relationship Type="http://schemas.openxmlformats.org/officeDocument/2006/relationships/theme" Target="/ppt/slideMasters/theme/theme1.xml" Id="R5e3f5d6df992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7f70c507445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d3c614f4b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745a92c34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4a18127cf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c8f4d4e5b4f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aa2635d4b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891c7c20348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0163a6ff045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AJO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9 947 835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JONASSEN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AJO AS</a:t>
            </a:r>
          </a:p>
        </p:txBody>
      </p:sp>
    </p:spTree>
  </p:cSld>
  <p:clrMapOvr>
    <a:masterClrMapping xmlns:a="http://schemas.openxmlformats.org/drawingml/2006/main"/>
  </p:clrMapOvr>
</p:sld>
</file>