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3e54fa8d824b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5e876e6b5e466a"/>
  </p:sldMasterIdLst>
  <p:sldIdLst>
    <p:sldId xmlns:r="http://schemas.openxmlformats.org/officeDocument/2006/relationships" id="256" r:id="R3b05b84f57734d37"/>
    <p:sldId xmlns:r="http://schemas.openxmlformats.org/officeDocument/2006/relationships" id="257" r:id="Rda6f6e5d709e4922"/>
    <p:sldId xmlns:r="http://schemas.openxmlformats.org/officeDocument/2006/relationships" id="258" r:id="Rd891c786de814107"/>
    <p:sldId xmlns:r="http://schemas.openxmlformats.org/officeDocument/2006/relationships" id="259" r:id="R915f49732e5945eb"/>
    <p:sldId xmlns:r="http://schemas.openxmlformats.org/officeDocument/2006/relationships" id="260" r:id="R6299afa75c954fb1"/>
    <p:sldId xmlns:r="http://schemas.openxmlformats.org/officeDocument/2006/relationships" id="261" r:id="R1031c3b55c5b4b47"/>
    <p:sldId xmlns:r="http://schemas.openxmlformats.org/officeDocument/2006/relationships" id="262" r:id="R9d49f7b84dff4f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5e876e6b5e466a" /><Relationship Type="http://schemas.openxmlformats.org/officeDocument/2006/relationships/slide" Target="/ppt/slides/slide1.xml" Id="R3b05b84f57734d37" /><Relationship Type="http://schemas.openxmlformats.org/officeDocument/2006/relationships/slide" Target="/ppt/slides/slide2.xml" Id="Rda6f6e5d709e4922" /><Relationship Type="http://schemas.openxmlformats.org/officeDocument/2006/relationships/slide" Target="/ppt/slides/slide3.xml" Id="Rd891c786de814107" /><Relationship Type="http://schemas.openxmlformats.org/officeDocument/2006/relationships/slide" Target="/ppt/slides/slide4.xml" Id="R915f49732e5945eb" /><Relationship Type="http://schemas.openxmlformats.org/officeDocument/2006/relationships/slide" Target="/ppt/slides/slide5.xml" Id="R6299afa75c954fb1" /><Relationship Type="http://schemas.openxmlformats.org/officeDocument/2006/relationships/slide" Target="/ppt/slides/slide6.xml" Id="R1031c3b55c5b4b47" /><Relationship Type="http://schemas.openxmlformats.org/officeDocument/2006/relationships/slide" Target="/ppt/slides/slide7.xml" Id="R9d49f7b84dff4f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9e08c4cb6441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6f55c393e4088" /><Relationship Type="http://schemas.openxmlformats.org/officeDocument/2006/relationships/theme" Target="/ppt/slideMasters/theme/theme1.xml" Id="Rf1b02850d66b46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a6f55c393e40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a5a4f59524b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49243ab684f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4e4b0bd264d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3808ce03c4d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d86bb7dd54e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1ebc803fe40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5c53f48954e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STUF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−722 058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325 275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7 916 906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8 532 570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GEIR-OTTO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Brånåstoppen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post@stuf.no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www.stuf.no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989 175 653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