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c1c1533a2e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bbe4965be2410a"/>
  </p:sldMasterIdLst>
  <p:sldIdLst>
    <p:sldId xmlns:r="http://schemas.openxmlformats.org/officeDocument/2006/relationships" id="256" r:id="R5ad0bdb24d514533"/>
    <p:sldId xmlns:r="http://schemas.openxmlformats.org/officeDocument/2006/relationships" id="257" r:id="R1486e31ea8eb470d"/>
    <p:sldId xmlns:r="http://schemas.openxmlformats.org/officeDocument/2006/relationships" id="258" r:id="R3b10c129f5804796"/>
    <p:sldId xmlns:r="http://schemas.openxmlformats.org/officeDocument/2006/relationships" id="259" r:id="R260c7b837ff84242"/>
    <p:sldId xmlns:r="http://schemas.openxmlformats.org/officeDocument/2006/relationships" id="260" r:id="R9dfe12eea1694a16"/>
    <p:sldId xmlns:r="http://schemas.openxmlformats.org/officeDocument/2006/relationships" id="261" r:id="R99e727cfd7f04bbc"/>
    <p:sldId xmlns:r="http://schemas.openxmlformats.org/officeDocument/2006/relationships" id="262" r:id="Rac55882e4af442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bbe4965be2410a" /><Relationship Type="http://schemas.openxmlformats.org/officeDocument/2006/relationships/slide" Target="/ppt/slides/slide1.xml" Id="R5ad0bdb24d514533" /><Relationship Type="http://schemas.openxmlformats.org/officeDocument/2006/relationships/slide" Target="/ppt/slides/slide2.xml" Id="R1486e31ea8eb470d" /><Relationship Type="http://schemas.openxmlformats.org/officeDocument/2006/relationships/slide" Target="/ppt/slides/slide3.xml" Id="R3b10c129f5804796" /><Relationship Type="http://schemas.openxmlformats.org/officeDocument/2006/relationships/slide" Target="/ppt/slides/slide4.xml" Id="R260c7b837ff84242" /><Relationship Type="http://schemas.openxmlformats.org/officeDocument/2006/relationships/slide" Target="/ppt/slides/slide5.xml" Id="R9dfe12eea1694a16" /><Relationship Type="http://schemas.openxmlformats.org/officeDocument/2006/relationships/slide" Target="/ppt/slides/slide6.xml" Id="R99e727cfd7f04bbc" /><Relationship Type="http://schemas.openxmlformats.org/officeDocument/2006/relationships/slide" Target="/ppt/slides/slide7.xml" Id="Rac55882e4af442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67c0cb8d0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21a5aa96d4ee1" /><Relationship Type="http://schemas.openxmlformats.org/officeDocument/2006/relationships/theme" Target="/ppt/slideMasters/theme/theme1.xml" Id="Re8e39317f4db46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a21a5aa96d4e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f166ea4aa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1742077c540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aac28b9f24d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3b56247e34a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79904b0f0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3c8ad6231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9fb7c9a8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DIVINO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DIVINO HOLDING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776 065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12 070 814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11 636 238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ØVERLIE OLE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Fagerhaugvegen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DIVINO HOLDING AS</a:t>
            </a:r>
          </a:p>
        </p:txBody>
      </p:sp>
    </p:spTree>
  </p:cSld>
  <p:clrMapOvr>
    <a:masterClrMapping xmlns:a="http://schemas.openxmlformats.org/drawingml/2006/main"/>
  </p:clrMapOvr>
</p:sld>
</file>