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0e9d099006347d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716b542676e4b97"/>
  </p:sldMasterIdLst>
  <p:sldIdLst>
    <p:sldId xmlns:r="http://schemas.openxmlformats.org/officeDocument/2006/relationships" id="256" r:id="R7542d0c992f44c40"/>
    <p:sldId xmlns:r="http://schemas.openxmlformats.org/officeDocument/2006/relationships" id="257" r:id="Rfe20ce230c804c9b"/>
    <p:sldId xmlns:r="http://schemas.openxmlformats.org/officeDocument/2006/relationships" id="258" r:id="R7d8551e4423d40b1"/>
    <p:sldId xmlns:r="http://schemas.openxmlformats.org/officeDocument/2006/relationships" id="259" r:id="Rddd84e106cf74845"/>
    <p:sldId xmlns:r="http://schemas.openxmlformats.org/officeDocument/2006/relationships" id="260" r:id="R2c09e9e211b341a8"/>
    <p:sldId xmlns:r="http://schemas.openxmlformats.org/officeDocument/2006/relationships" id="261" r:id="R9fd8f32bc767498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16b542676e4b97" /><Relationship Type="http://schemas.openxmlformats.org/officeDocument/2006/relationships/slide" Target="/ppt/slides/slide1.xml" Id="R7542d0c992f44c40" /><Relationship Type="http://schemas.openxmlformats.org/officeDocument/2006/relationships/slide" Target="/ppt/slides/slide2.xml" Id="Rfe20ce230c804c9b" /><Relationship Type="http://schemas.openxmlformats.org/officeDocument/2006/relationships/slide" Target="/ppt/slides/slide3.xml" Id="R7d8551e4423d40b1" /><Relationship Type="http://schemas.openxmlformats.org/officeDocument/2006/relationships/slide" Target="/ppt/slides/slide4.xml" Id="Rddd84e106cf74845" /><Relationship Type="http://schemas.openxmlformats.org/officeDocument/2006/relationships/slide" Target="/ppt/slides/slide5.xml" Id="R2c09e9e211b341a8" /><Relationship Type="http://schemas.openxmlformats.org/officeDocument/2006/relationships/slide" Target="/ppt/slides/slide6.xml" Id="R9fd8f32bc767498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c53456dc184ae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7553afeff04b72" /><Relationship Type="http://schemas.openxmlformats.org/officeDocument/2006/relationships/theme" Target="/ppt/slideMasters/theme/theme1.xml" Id="R73cc778f296949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47553afeff04b7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214558bd76455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c64d68de3b478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0786df72d7415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e385336c2d473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e9c1ba4bed4f7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6939ab614446e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DIVINO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DIVINO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DIVINO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DIVINO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DIVINO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DIVINO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Fagerhaugvegen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6600 Sunndalsøra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989 175 408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DIVINO HOLDING AS</a:t>
            </a:r>
          </a:p>
        </p:txBody>
      </p:sp>
    </p:spTree>
  </p:cSld>
  <p:clrMapOvr>
    <a:masterClrMapping xmlns:a="http://schemas.openxmlformats.org/drawingml/2006/main"/>
  </p:clrMapOvr>
</p:sld>
</file>