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e153a22454c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7b9fc37424864"/>
  </p:sldMasterIdLst>
  <p:sldIdLst>
    <p:sldId xmlns:r="http://schemas.openxmlformats.org/officeDocument/2006/relationships" id="256" r:id="Rfbdbde467e614f0d"/>
    <p:sldId xmlns:r="http://schemas.openxmlformats.org/officeDocument/2006/relationships" id="257" r:id="R714c87b82f8743ee"/>
    <p:sldId xmlns:r="http://schemas.openxmlformats.org/officeDocument/2006/relationships" id="258" r:id="R191d13cfecde43b3"/>
    <p:sldId xmlns:r="http://schemas.openxmlformats.org/officeDocument/2006/relationships" id="259" r:id="R17cba6bedcf747c8"/>
    <p:sldId xmlns:r="http://schemas.openxmlformats.org/officeDocument/2006/relationships" id="260" r:id="R952140c43fd945ff"/>
    <p:sldId xmlns:r="http://schemas.openxmlformats.org/officeDocument/2006/relationships" id="261" r:id="R8a34cadfa9ef4006"/>
    <p:sldId xmlns:r="http://schemas.openxmlformats.org/officeDocument/2006/relationships" id="262" r:id="Ra174a475a191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7b9fc37424864" /><Relationship Type="http://schemas.openxmlformats.org/officeDocument/2006/relationships/slide" Target="/ppt/slides/slide1.xml" Id="Rfbdbde467e614f0d" /><Relationship Type="http://schemas.openxmlformats.org/officeDocument/2006/relationships/slide" Target="/ppt/slides/slide2.xml" Id="R714c87b82f8743ee" /><Relationship Type="http://schemas.openxmlformats.org/officeDocument/2006/relationships/slide" Target="/ppt/slides/slide3.xml" Id="R191d13cfecde43b3" /><Relationship Type="http://schemas.openxmlformats.org/officeDocument/2006/relationships/slide" Target="/ppt/slides/slide4.xml" Id="R17cba6bedcf747c8" /><Relationship Type="http://schemas.openxmlformats.org/officeDocument/2006/relationships/slide" Target="/ppt/slides/slide5.xml" Id="R952140c43fd945ff" /><Relationship Type="http://schemas.openxmlformats.org/officeDocument/2006/relationships/slide" Target="/ppt/slides/slide6.xml" Id="R8a34cadfa9ef4006" /><Relationship Type="http://schemas.openxmlformats.org/officeDocument/2006/relationships/slide" Target="/ppt/slides/slide7.xml" Id="Ra174a475a191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ee8571dce45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7b1a52172446e" /><Relationship Type="http://schemas.openxmlformats.org/officeDocument/2006/relationships/theme" Target="/ppt/slideMasters/theme/theme1.xml" Id="R2ab29ed47cff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7b1a52172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a8213c1a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f7ec2fdc7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3f8a3abf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8244b37142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5b06d41f94c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a0657ac84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a4205ce92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