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a34e03431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1ae6b76824d48"/>
  </p:sldMasterIdLst>
  <p:sldIdLst>
    <p:sldId xmlns:r="http://schemas.openxmlformats.org/officeDocument/2006/relationships" id="256" r:id="Ra45bdfc5314647af"/>
    <p:sldId xmlns:r="http://schemas.openxmlformats.org/officeDocument/2006/relationships" id="257" r:id="R63b1e87409684388"/>
    <p:sldId xmlns:r="http://schemas.openxmlformats.org/officeDocument/2006/relationships" id="258" r:id="Rae84b84a351d44bf"/>
    <p:sldId xmlns:r="http://schemas.openxmlformats.org/officeDocument/2006/relationships" id="259" r:id="R0e53be2b1bb6420a"/>
    <p:sldId xmlns:r="http://schemas.openxmlformats.org/officeDocument/2006/relationships" id="260" r:id="R948bad7cd9c443e9"/>
    <p:sldId xmlns:r="http://schemas.openxmlformats.org/officeDocument/2006/relationships" id="261" r:id="Rc359c7c38fa048ee"/>
    <p:sldId xmlns:r="http://schemas.openxmlformats.org/officeDocument/2006/relationships" id="262" r:id="Rb8004f062afc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1ae6b76824d48" /><Relationship Type="http://schemas.openxmlformats.org/officeDocument/2006/relationships/slide" Target="/ppt/slides/slide1.xml" Id="Ra45bdfc5314647af" /><Relationship Type="http://schemas.openxmlformats.org/officeDocument/2006/relationships/slide" Target="/ppt/slides/slide2.xml" Id="R63b1e87409684388" /><Relationship Type="http://schemas.openxmlformats.org/officeDocument/2006/relationships/slide" Target="/ppt/slides/slide3.xml" Id="Rae84b84a351d44bf" /><Relationship Type="http://schemas.openxmlformats.org/officeDocument/2006/relationships/slide" Target="/ppt/slides/slide4.xml" Id="R0e53be2b1bb6420a" /><Relationship Type="http://schemas.openxmlformats.org/officeDocument/2006/relationships/slide" Target="/ppt/slides/slide5.xml" Id="R948bad7cd9c443e9" /><Relationship Type="http://schemas.openxmlformats.org/officeDocument/2006/relationships/slide" Target="/ppt/slides/slide6.xml" Id="Rc359c7c38fa048ee" /><Relationship Type="http://schemas.openxmlformats.org/officeDocument/2006/relationships/slide" Target="/ppt/slides/slide7.xml" Id="Rb8004f062afc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75de1dcdb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076838307429c" /><Relationship Type="http://schemas.openxmlformats.org/officeDocument/2006/relationships/theme" Target="/ppt/slideMasters/theme/theme1.xml" Id="R6f0219a4a868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076838307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da9a63f7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e07efa9c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d300ec64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08c2e421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d1176625f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25121362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14068008b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LARS OLOF SVANTE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