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c3ae5369c24b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9fa29578134208"/>
  </p:sldMasterIdLst>
  <p:sldIdLst>
    <p:sldId xmlns:r="http://schemas.openxmlformats.org/officeDocument/2006/relationships" id="256" r:id="R4bc733fcca2449ff"/>
    <p:sldId xmlns:r="http://schemas.openxmlformats.org/officeDocument/2006/relationships" id="257" r:id="Rce0fa9f9856046bd"/>
    <p:sldId xmlns:r="http://schemas.openxmlformats.org/officeDocument/2006/relationships" id="258" r:id="R1ffcdab79f074c47"/>
    <p:sldId xmlns:r="http://schemas.openxmlformats.org/officeDocument/2006/relationships" id="259" r:id="Rdbfbbccd10f94c0a"/>
    <p:sldId xmlns:r="http://schemas.openxmlformats.org/officeDocument/2006/relationships" id="260" r:id="Rc1a6c1b02ad34eb7"/>
    <p:sldId xmlns:r="http://schemas.openxmlformats.org/officeDocument/2006/relationships" id="261" r:id="Ra537f9c8d22b4185"/>
    <p:sldId xmlns:r="http://schemas.openxmlformats.org/officeDocument/2006/relationships" id="262" r:id="R98e434b02a2e43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9fa29578134208" /><Relationship Type="http://schemas.openxmlformats.org/officeDocument/2006/relationships/slide" Target="/ppt/slides/slide1.xml" Id="R4bc733fcca2449ff" /><Relationship Type="http://schemas.openxmlformats.org/officeDocument/2006/relationships/slide" Target="/ppt/slides/slide2.xml" Id="Rce0fa9f9856046bd" /><Relationship Type="http://schemas.openxmlformats.org/officeDocument/2006/relationships/slide" Target="/ppt/slides/slide3.xml" Id="R1ffcdab79f074c47" /><Relationship Type="http://schemas.openxmlformats.org/officeDocument/2006/relationships/slide" Target="/ppt/slides/slide4.xml" Id="Rdbfbbccd10f94c0a" /><Relationship Type="http://schemas.openxmlformats.org/officeDocument/2006/relationships/slide" Target="/ppt/slides/slide5.xml" Id="Rc1a6c1b02ad34eb7" /><Relationship Type="http://schemas.openxmlformats.org/officeDocument/2006/relationships/slide" Target="/ppt/slides/slide6.xml" Id="Ra537f9c8d22b4185" /><Relationship Type="http://schemas.openxmlformats.org/officeDocument/2006/relationships/slide" Target="/ppt/slides/slide7.xml" Id="R98e434b02a2e43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8eabe7a99b40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4ebe787154c88" /><Relationship Type="http://schemas.openxmlformats.org/officeDocument/2006/relationships/theme" Target="/ppt/slideMasters/theme/theme1.xml" Id="R3feb25b1845e48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14ebe787154c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8475ab30048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36354237341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071b13b9a40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44d78ad2147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844e9add141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56090bf0c4c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f4e5e06eb4b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VASDALEN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VASDALEN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299 220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5 736 401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85 228 419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92 144 887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SJØRHOLT HANS VETLE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Schwachs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91 10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989 168 428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