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8403089fa34b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3fe879c26842c2"/>
  </p:sldMasterIdLst>
  <p:sldIdLst>
    <p:sldId xmlns:r="http://schemas.openxmlformats.org/officeDocument/2006/relationships" id="256" r:id="Rf91ccab42f9c43de"/>
    <p:sldId xmlns:r="http://schemas.openxmlformats.org/officeDocument/2006/relationships" id="257" r:id="Ra5f0a06fd9424b5e"/>
    <p:sldId xmlns:r="http://schemas.openxmlformats.org/officeDocument/2006/relationships" id="258" r:id="R312476887af8481a"/>
    <p:sldId xmlns:r="http://schemas.openxmlformats.org/officeDocument/2006/relationships" id="259" r:id="R456018e671d048f2"/>
    <p:sldId xmlns:r="http://schemas.openxmlformats.org/officeDocument/2006/relationships" id="260" r:id="Rdfde77c7cea24fa5"/>
    <p:sldId xmlns:r="http://schemas.openxmlformats.org/officeDocument/2006/relationships" id="261" r:id="R56fb51f648be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fe879c26842c2" /><Relationship Type="http://schemas.openxmlformats.org/officeDocument/2006/relationships/slide" Target="/ppt/slides/slide1.xml" Id="Rf91ccab42f9c43de" /><Relationship Type="http://schemas.openxmlformats.org/officeDocument/2006/relationships/slide" Target="/ppt/slides/slide2.xml" Id="Ra5f0a06fd9424b5e" /><Relationship Type="http://schemas.openxmlformats.org/officeDocument/2006/relationships/slide" Target="/ppt/slides/slide3.xml" Id="R312476887af8481a" /><Relationship Type="http://schemas.openxmlformats.org/officeDocument/2006/relationships/slide" Target="/ppt/slides/slide4.xml" Id="R456018e671d048f2" /><Relationship Type="http://schemas.openxmlformats.org/officeDocument/2006/relationships/slide" Target="/ppt/slides/slide5.xml" Id="Rdfde77c7cea24fa5" /><Relationship Type="http://schemas.openxmlformats.org/officeDocument/2006/relationships/slide" Target="/ppt/slides/slide6.xml" Id="R56fb51f648be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90176f8ea41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fdba02ce64187" /><Relationship Type="http://schemas.openxmlformats.org/officeDocument/2006/relationships/theme" Target="/ppt/slideMasters/theme/theme1.xml" Id="R35d3c006555844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3fdba02ce641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5e676663641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6c1c444e94f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659a0601e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bc81ae3b347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090be946b40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ffd3ca73542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AGH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1 731 972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25 038 100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25 272 974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Åsheimveien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