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578df478394d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45607107b94305"/>
  </p:sldMasterIdLst>
  <p:sldIdLst>
    <p:sldId xmlns:r="http://schemas.openxmlformats.org/officeDocument/2006/relationships" id="256" r:id="Rabe6ee99d1154684"/>
    <p:sldId xmlns:r="http://schemas.openxmlformats.org/officeDocument/2006/relationships" id="257" r:id="Rbdd1f921f7364752"/>
    <p:sldId xmlns:r="http://schemas.openxmlformats.org/officeDocument/2006/relationships" id="258" r:id="Ra033e95e0da44f2d"/>
    <p:sldId xmlns:r="http://schemas.openxmlformats.org/officeDocument/2006/relationships" id="259" r:id="R21e6c00e9a304453"/>
    <p:sldId xmlns:r="http://schemas.openxmlformats.org/officeDocument/2006/relationships" id="260" r:id="R96aa70d88ce64f4e"/>
    <p:sldId xmlns:r="http://schemas.openxmlformats.org/officeDocument/2006/relationships" id="261" r:id="Rcddfeb809b764b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45607107b94305" /><Relationship Type="http://schemas.openxmlformats.org/officeDocument/2006/relationships/slide" Target="/ppt/slides/slide1.xml" Id="Rabe6ee99d1154684" /><Relationship Type="http://schemas.openxmlformats.org/officeDocument/2006/relationships/slide" Target="/ppt/slides/slide2.xml" Id="Rbdd1f921f7364752" /><Relationship Type="http://schemas.openxmlformats.org/officeDocument/2006/relationships/slide" Target="/ppt/slides/slide3.xml" Id="Ra033e95e0da44f2d" /><Relationship Type="http://schemas.openxmlformats.org/officeDocument/2006/relationships/slide" Target="/ppt/slides/slide4.xml" Id="R21e6c00e9a304453" /><Relationship Type="http://schemas.openxmlformats.org/officeDocument/2006/relationships/slide" Target="/ppt/slides/slide5.xml" Id="R96aa70d88ce64f4e" /><Relationship Type="http://schemas.openxmlformats.org/officeDocument/2006/relationships/slide" Target="/ppt/slides/slide6.xml" Id="Rcddfeb809b764b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35fb9bc0dd4b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418bf52d3458b" /><Relationship Type="http://schemas.openxmlformats.org/officeDocument/2006/relationships/theme" Target="/ppt/slideMasters/theme/theme1.xml" Id="R03afaada0c724e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b418bf52d345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61147b8cb41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3f89ab2b84e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3b3c3cbbd43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6647c162545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899efdced49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7238ed5864f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Åsheimveien 149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1461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989 167 049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AGH AS</a:t>
            </a:r>
          </a:p>
        </p:txBody>
      </p:sp>
    </p:spTree>
  </p:cSld>
  <p:clrMapOvr>
    <a:masterClrMapping xmlns:a="http://schemas.openxmlformats.org/drawingml/2006/main"/>
  </p:clrMapOvr>
</p:sld>
</file>