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73b76133ea49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70f5d742984c74"/>
  </p:sldMasterIdLst>
  <p:sldIdLst>
    <p:sldId xmlns:r="http://schemas.openxmlformats.org/officeDocument/2006/relationships" id="256" r:id="Rfdb05305d17142ba"/>
    <p:sldId xmlns:r="http://schemas.openxmlformats.org/officeDocument/2006/relationships" id="257" r:id="Rb44cc244604f43e3"/>
    <p:sldId xmlns:r="http://schemas.openxmlformats.org/officeDocument/2006/relationships" id="258" r:id="R9bc6c50a17b64e47"/>
    <p:sldId xmlns:r="http://schemas.openxmlformats.org/officeDocument/2006/relationships" id="259" r:id="R190a883379fa4887"/>
    <p:sldId xmlns:r="http://schemas.openxmlformats.org/officeDocument/2006/relationships" id="260" r:id="R43db059a7898448b"/>
    <p:sldId xmlns:r="http://schemas.openxmlformats.org/officeDocument/2006/relationships" id="261" r:id="R54c8d56af56143c9"/>
    <p:sldId xmlns:r="http://schemas.openxmlformats.org/officeDocument/2006/relationships" id="262" r:id="R0b27a06c817848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0f5d742984c74" /><Relationship Type="http://schemas.openxmlformats.org/officeDocument/2006/relationships/slide" Target="/ppt/slides/slide1.xml" Id="Rfdb05305d17142ba" /><Relationship Type="http://schemas.openxmlformats.org/officeDocument/2006/relationships/slide" Target="/ppt/slides/slide2.xml" Id="Rb44cc244604f43e3" /><Relationship Type="http://schemas.openxmlformats.org/officeDocument/2006/relationships/slide" Target="/ppt/slides/slide3.xml" Id="R9bc6c50a17b64e47" /><Relationship Type="http://schemas.openxmlformats.org/officeDocument/2006/relationships/slide" Target="/ppt/slides/slide4.xml" Id="R190a883379fa4887" /><Relationship Type="http://schemas.openxmlformats.org/officeDocument/2006/relationships/slide" Target="/ppt/slides/slide5.xml" Id="R43db059a7898448b" /><Relationship Type="http://schemas.openxmlformats.org/officeDocument/2006/relationships/slide" Target="/ppt/slides/slide6.xml" Id="R54c8d56af56143c9" /><Relationship Type="http://schemas.openxmlformats.org/officeDocument/2006/relationships/slide" Target="/ppt/slides/slide7.xml" Id="R0b27a06c817848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c27467c9a54d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36d1fbd374ea2" /><Relationship Type="http://schemas.openxmlformats.org/officeDocument/2006/relationships/theme" Target="/ppt/slideMasters/theme/theme1.xml" Id="Rc3ee7b31b10c4e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736d1fbd374e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e1d875e6847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e24ca222b46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91b5fa3824a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71aa1b7234a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8efd245b244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f6d5322c341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67ea4185f4f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JD INVEST AS ble etablert [år] og holder til i Vear.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11 431 226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72 296 819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72 489 986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Bjellandveien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3172 Vear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989 166 999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