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1cdb9c08214e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8a906f05c746ac"/>
  </p:sldMasterIdLst>
  <p:sldIdLst>
    <p:sldId xmlns:r="http://schemas.openxmlformats.org/officeDocument/2006/relationships" id="256" r:id="R2951128d4076404d"/>
    <p:sldId xmlns:r="http://schemas.openxmlformats.org/officeDocument/2006/relationships" id="257" r:id="Rffb877ee71aa4d4b"/>
    <p:sldId xmlns:r="http://schemas.openxmlformats.org/officeDocument/2006/relationships" id="258" r:id="Rce330279771c4ff7"/>
    <p:sldId xmlns:r="http://schemas.openxmlformats.org/officeDocument/2006/relationships" id="259" r:id="Rf483a6fca47a47c9"/>
    <p:sldId xmlns:r="http://schemas.openxmlformats.org/officeDocument/2006/relationships" id="260" r:id="Rb8749ddc780540ca"/>
    <p:sldId xmlns:r="http://schemas.openxmlformats.org/officeDocument/2006/relationships" id="261" r:id="R0a52ae33147941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8a906f05c746ac" /><Relationship Type="http://schemas.openxmlformats.org/officeDocument/2006/relationships/slide" Target="/ppt/slides/slide1.xml" Id="R2951128d4076404d" /><Relationship Type="http://schemas.openxmlformats.org/officeDocument/2006/relationships/slide" Target="/ppt/slides/slide2.xml" Id="Rffb877ee71aa4d4b" /><Relationship Type="http://schemas.openxmlformats.org/officeDocument/2006/relationships/slide" Target="/ppt/slides/slide3.xml" Id="Rce330279771c4ff7" /><Relationship Type="http://schemas.openxmlformats.org/officeDocument/2006/relationships/slide" Target="/ppt/slides/slide4.xml" Id="Rf483a6fca47a47c9" /><Relationship Type="http://schemas.openxmlformats.org/officeDocument/2006/relationships/slide" Target="/ppt/slides/slide5.xml" Id="Rb8749ddc780540ca" /><Relationship Type="http://schemas.openxmlformats.org/officeDocument/2006/relationships/slide" Target="/ppt/slides/slide6.xml" Id="R0a52ae33147941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fa61bf3bbf42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b493d8586465b" /><Relationship Type="http://schemas.openxmlformats.org/officeDocument/2006/relationships/theme" Target="/ppt/slideMasters/theme/theme1.xml" Id="R18a2d31808834f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1b493d858646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537fe94f542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8b687d76941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24f8046f74b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84afd15f041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2bd89434a4c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65c0da26c49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Bjellandveien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3172 Vear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989 166 999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 INVEST AS</a:t>
            </a:r>
          </a:p>
        </p:txBody>
      </p:sp>
    </p:spTree>
  </p:cSld>
  <p:clrMapOvr>
    <a:masterClrMapping xmlns:a="http://schemas.openxmlformats.org/drawingml/2006/main"/>
  </p:clrMapOvr>
</p:sld>
</file>