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c26f043c0f24e0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0d3c8d85a1940c2"/>
  </p:sldMasterIdLst>
  <p:sldIdLst>
    <p:sldId xmlns:r="http://schemas.openxmlformats.org/officeDocument/2006/relationships" id="256" r:id="Rf041b48aad4d4b59"/>
    <p:sldId xmlns:r="http://schemas.openxmlformats.org/officeDocument/2006/relationships" id="257" r:id="Re6b7ae866c8b47bb"/>
    <p:sldId xmlns:r="http://schemas.openxmlformats.org/officeDocument/2006/relationships" id="258" r:id="Rc983ce04c1c54cf9"/>
    <p:sldId xmlns:r="http://schemas.openxmlformats.org/officeDocument/2006/relationships" id="259" r:id="R1707e28842a844ca"/>
    <p:sldId xmlns:r="http://schemas.openxmlformats.org/officeDocument/2006/relationships" id="260" r:id="R880b455dfdf84b09"/>
    <p:sldId xmlns:r="http://schemas.openxmlformats.org/officeDocument/2006/relationships" id="261" r:id="Ree882ba308b74cc1"/>
    <p:sldId xmlns:r="http://schemas.openxmlformats.org/officeDocument/2006/relationships" id="262" r:id="R345a776ed007403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d3c8d85a1940c2" /><Relationship Type="http://schemas.openxmlformats.org/officeDocument/2006/relationships/slide" Target="/ppt/slides/slide1.xml" Id="Rf041b48aad4d4b59" /><Relationship Type="http://schemas.openxmlformats.org/officeDocument/2006/relationships/slide" Target="/ppt/slides/slide2.xml" Id="Re6b7ae866c8b47bb" /><Relationship Type="http://schemas.openxmlformats.org/officeDocument/2006/relationships/slide" Target="/ppt/slides/slide3.xml" Id="Rc983ce04c1c54cf9" /><Relationship Type="http://schemas.openxmlformats.org/officeDocument/2006/relationships/slide" Target="/ppt/slides/slide4.xml" Id="R1707e28842a844ca" /><Relationship Type="http://schemas.openxmlformats.org/officeDocument/2006/relationships/slide" Target="/ppt/slides/slide5.xml" Id="R880b455dfdf84b09" /><Relationship Type="http://schemas.openxmlformats.org/officeDocument/2006/relationships/slide" Target="/ppt/slides/slide6.xml" Id="Ree882ba308b74cc1" /><Relationship Type="http://schemas.openxmlformats.org/officeDocument/2006/relationships/slide" Target="/ppt/slides/slide7.xml" Id="R345a776ed007403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301efbb6784d6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c16fc7b6764ef7" /><Relationship Type="http://schemas.openxmlformats.org/officeDocument/2006/relationships/theme" Target="/ppt/slideMasters/theme/theme1.xml" Id="R9c4a6ee7d25e432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2c16fc7b6764ef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bf24335ab344b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55f3d6fb334de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3bb12f1edc4d7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c7d4cddffa4e1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23444ab24d47e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67d8935d40432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25f897950e40d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HOLTAN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HOLTAN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HOLTAN HOLDING AS ble etablert [år] og holder til i Tønsberg.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HOLTAN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HOLTAN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HOLTAN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−529 696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1 750 811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20 077 021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33 321 398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HOLTAN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CARINA LORENTZEN HOLTMON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CHARLOTTE ÅDNA AASESTAD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ELISE KRISTIANE HOLTAN HOLM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HERMAN HOLTAN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VICTORIA HOLTAN HOLM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HOLTAN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Jarlsøveien 61B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3124 Tønsberg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989 163 906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HOLTAN HOLDING AS</a:t>
            </a:r>
          </a:p>
        </p:txBody>
      </p:sp>
    </p:spTree>
  </p:cSld>
  <p:clrMapOvr>
    <a:masterClrMapping xmlns:a="http://schemas.openxmlformats.org/drawingml/2006/main"/>
  </p:clrMapOvr>
</p:sld>
</file>