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f29c90fe2142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cafaf80c1f4db5"/>
  </p:sldMasterIdLst>
  <p:sldIdLst>
    <p:sldId xmlns:r="http://schemas.openxmlformats.org/officeDocument/2006/relationships" id="256" r:id="Rd0ef6afffa404358"/>
    <p:sldId xmlns:r="http://schemas.openxmlformats.org/officeDocument/2006/relationships" id="257" r:id="R9417eed365b74dba"/>
    <p:sldId xmlns:r="http://schemas.openxmlformats.org/officeDocument/2006/relationships" id="258" r:id="R419dca90d65b4acf"/>
    <p:sldId xmlns:r="http://schemas.openxmlformats.org/officeDocument/2006/relationships" id="259" r:id="R7b2427a6863a4775"/>
    <p:sldId xmlns:r="http://schemas.openxmlformats.org/officeDocument/2006/relationships" id="260" r:id="R9811f5befd1349c3"/>
    <p:sldId xmlns:r="http://schemas.openxmlformats.org/officeDocument/2006/relationships" id="261" r:id="R750816cc36ec4e09"/>
    <p:sldId xmlns:r="http://schemas.openxmlformats.org/officeDocument/2006/relationships" id="262" r:id="R9d80e0fa2d7644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afaf80c1f4db5" /><Relationship Type="http://schemas.openxmlformats.org/officeDocument/2006/relationships/slide" Target="/ppt/slides/slide1.xml" Id="Rd0ef6afffa404358" /><Relationship Type="http://schemas.openxmlformats.org/officeDocument/2006/relationships/slide" Target="/ppt/slides/slide2.xml" Id="R9417eed365b74dba" /><Relationship Type="http://schemas.openxmlformats.org/officeDocument/2006/relationships/slide" Target="/ppt/slides/slide3.xml" Id="R419dca90d65b4acf" /><Relationship Type="http://schemas.openxmlformats.org/officeDocument/2006/relationships/slide" Target="/ppt/slides/slide4.xml" Id="R7b2427a6863a4775" /><Relationship Type="http://schemas.openxmlformats.org/officeDocument/2006/relationships/slide" Target="/ppt/slides/slide5.xml" Id="R9811f5befd1349c3" /><Relationship Type="http://schemas.openxmlformats.org/officeDocument/2006/relationships/slide" Target="/ppt/slides/slide6.xml" Id="R750816cc36ec4e09" /><Relationship Type="http://schemas.openxmlformats.org/officeDocument/2006/relationships/slide" Target="/ppt/slides/slide7.xml" Id="R9d80e0fa2d7644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3af9451ae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c6c1ed4ad4b57" /><Relationship Type="http://schemas.openxmlformats.org/officeDocument/2006/relationships/theme" Target="/ppt/slideMasters/theme/theme1.xml" Id="R4116c26316cb4a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7c6c1ed4ad4b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6c348dbd8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4f1b0301b43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e8e06a25248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b734e6f354c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b29b86bf243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d58454af546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325b5c8354c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O.M.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O.M. HOLDING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39 634 368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281 814 432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297 953 601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ALMELI OLE MARTIN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ALMELI OLE MORTEN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Vognvegen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