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bacc95a8d141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22523fd6074473"/>
  </p:sldMasterIdLst>
  <p:sldIdLst>
    <p:sldId xmlns:r="http://schemas.openxmlformats.org/officeDocument/2006/relationships" id="256" r:id="Rb0a1b4e62f3148f5"/>
    <p:sldId xmlns:r="http://schemas.openxmlformats.org/officeDocument/2006/relationships" id="257" r:id="R2ca98cef8e5042c5"/>
    <p:sldId xmlns:r="http://schemas.openxmlformats.org/officeDocument/2006/relationships" id="258" r:id="R7d5e1b335d754887"/>
    <p:sldId xmlns:r="http://schemas.openxmlformats.org/officeDocument/2006/relationships" id="259" r:id="R22faecb25be3411b"/>
    <p:sldId xmlns:r="http://schemas.openxmlformats.org/officeDocument/2006/relationships" id="260" r:id="Ra70feb04a5ed4b79"/>
    <p:sldId xmlns:r="http://schemas.openxmlformats.org/officeDocument/2006/relationships" id="261" r:id="R8a24de9bbbec4889"/>
    <p:sldId xmlns:r="http://schemas.openxmlformats.org/officeDocument/2006/relationships" id="262" r:id="R73284a4bc881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22523fd6074473" /><Relationship Type="http://schemas.openxmlformats.org/officeDocument/2006/relationships/slide" Target="/ppt/slides/slide1.xml" Id="Rb0a1b4e62f3148f5" /><Relationship Type="http://schemas.openxmlformats.org/officeDocument/2006/relationships/slide" Target="/ppt/slides/slide2.xml" Id="R2ca98cef8e5042c5" /><Relationship Type="http://schemas.openxmlformats.org/officeDocument/2006/relationships/slide" Target="/ppt/slides/slide3.xml" Id="R7d5e1b335d754887" /><Relationship Type="http://schemas.openxmlformats.org/officeDocument/2006/relationships/slide" Target="/ppt/slides/slide4.xml" Id="R22faecb25be3411b" /><Relationship Type="http://schemas.openxmlformats.org/officeDocument/2006/relationships/slide" Target="/ppt/slides/slide5.xml" Id="Ra70feb04a5ed4b79" /><Relationship Type="http://schemas.openxmlformats.org/officeDocument/2006/relationships/slide" Target="/ppt/slides/slide6.xml" Id="R8a24de9bbbec4889" /><Relationship Type="http://schemas.openxmlformats.org/officeDocument/2006/relationships/slide" Target="/ppt/slides/slide7.xml" Id="R73284a4bc881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908d3b4704b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b2595012540fd" /><Relationship Type="http://schemas.openxmlformats.org/officeDocument/2006/relationships/theme" Target="/ppt/slideMasters/theme/theme1.xml" Id="R15b49969e31141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eb2595012540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3fb80ff734c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9344af6e8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01e0b9f2b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f49344569b4f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c4cf467bd48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c672a8de645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8ff3f785e47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CONSIGNA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CONSIGNA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2 315 984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2 611 894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41 055 866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41 311 012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FJELLHEIM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Askerhagen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CONSIGNA AS</a:t>
            </a:r>
          </a:p>
        </p:txBody>
      </p:sp>
    </p:spTree>
  </p:cSld>
  <p:clrMapOvr>
    <a:masterClrMapping xmlns:a="http://schemas.openxmlformats.org/drawingml/2006/main"/>
  </p:clrMapOvr>
</p:sld>
</file>