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8e97383c3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9aab644604854"/>
  </p:sldMasterIdLst>
  <p:sldIdLst>
    <p:sldId xmlns:r="http://schemas.openxmlformats.org/officeDocument/2006/relationships" id="256" r:id="Rf3971585dcb043fc"/>
    <p:sldId xmlns:r="http://schemas.openxmlformats.org/officeDocument/2006/relationships" id="257" r:id="R97bb0500b19a44e3"/>
    <p:sldId xmlns:r="http://schemas.openxmlformats.org/officeDocument/2006/relationships" id="258" r:id="R4bae82db39c54530"/>
    <p:sldId xmlns:r="http://schemas.openxmlformats.org/officeDocument/2006/relationships" id="259" r:id="R3e9064f9533842da"/>
    <p:sldId xmlns:r="http://schemas.openxmlformats.org/officeDocument/2006/relationships" id="260" r:id="Rf2cb07fdd42d452e"/>
    <p:sldId xmlns:r="http://schemas.openxmlformats.org/officeDocument/2006/relationships" id="261" r:id="Ra1da495ddfb04499"/>
    <p:sldId xmlns:r="http://schemas.openxmlformats.org/officeDocument/2006/relationships" id="262" r:id="R79e090b98992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9aab644604854" /><Relationship Type="http://schemas.openxmlformats.org/officeDocument/2006/relationships/slide" Target="/ppt/slides/slide1.xml" Id="Rf3971585dcb043fc" /><Relationship Type="http://schemas.openxmlformats.org/officeDocument/2006/relationships/slide" Target="/ppt/slides/slide2.xml" Id="R97bb0500b19a44e3" /><Relationship Type="http://schemas.openxmlformats.org/officeDocument/2006/relationships/slide" Target="/ppt/slides/slide3.xml" Id="R4bae82db39c54530" /><Relationship Type="http://schemas.openxmlformats.org/officeDocument/2006/relationships/slide" Target="/ppt/slides/slide4.xml" Id="R3e9064f9533842da" /><Relationship Type="http://schemas.openxmlformats.org/officeDocument/2006/relationships/slide" Target="/ppt/slides/slide5.xml" Id="Rf2cb07fdd42d452e" /><Relationship Type="http://schemas.openxmlformats.org/officeDocument/2006/relationships/slide" Target="/ppt/slides/slide6.xml" Id="Ra1da495ddfb04499" /><Relationship Type="http://schemas.openxmlformats.org/officeDocument/2006/relationships/slide" Target="/ppt/slides/slide7.xml" Id="R79e090b98992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4a8eb5c7a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087d80b944aa" /><Relationship Type="http://schemas.openxmlformats.org/officeDocument/2006/relationships/theme" Target="/ppt/slideMasters/theme/theme1.xml" Id="Re65b6e2de771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9087d80b9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3d7c67ed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a9ff078a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0f7dbeed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2cdfef797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91860a0fa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7ff17e6c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96fd5aa1c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