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56aba00d7b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383e654734dab"/>
  </p:sldMasterIdLst>
  <p:sldIdLst>
    <p:sldId xmlns:r="http://schemas.openxmlformats.org/officeDocument/2006/relationships" id="256" r:id="Rfaac3e21466b4908"/>
    <p:sldId xmlns:r="http://schemas.openxmlformats.org/officeDocument/2006/relationships" id="257" r:id="Rcf22f25841504150"/>
    <p:sldId xmlns:r="http://schemas.openxmlformats.org/officeDocument/2006/relationships" id="258" r:id="Rb6fa415267ef422f"/>
    <p:sldId xmlns:r="http://schemas.openxmlformats.org/officeDocument/2006/relationships" id="259" r:id="Rcb3ff4d09fe541ac"/>
    <p:sldId xmlns:r="http://schemas.openxmlformats.org/officeDocument/2006/relationships" id="260" r:id="R5f373d0a4c4b409a"/>
    <p:sldId xmlns:r="http://schemas.openxmlformats.org/officeDocument/2006/relationships" id="261" r:id="R7a86eefe114f4a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383e654734dab" /><Relationship Type="http://schemas.openxmlformats.org/officeDocument/2006/relationships/slide" Target="/ppt/slides/slide1.xml" Id="Rfaac3e21466b4908" /><Relationship Type="http://schemas.openxmlformats.org/officeDocument/2006/relationships/slide" Target="/ppt/slides/slide2.xml" Id="Rcf22f25841504150" /><Relationship Type="http://schemas.openxmlformats.org/officeDocument/2006/relationships/slide" Target="/ppt/slides/slide3.xml" Id="Rb6fa415267ef422f" /><Relationship Type="http://schemas.openxmlformats.org/officeDocument/2006/relationships/slide" Target="/ppt/slides/slide4.xml" Id="Rcb3ff4d09fe541ac" /><Relationship Type="http://schemas.openxmlformats.org/officeDocument/2006/relationships/slide" Target="/ppt/slides/slide5.xml" Id="R5f373d0a4c4b409a" /><Relationship Type="http://schemas.openxmlformats.org/officeDocument/2006/relationships/slide" Target="/ppt/slides/slide6.xml" Id="R7a86eefe114f4a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635d11619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cd0fe6d9e4e52" /><Relationship Type="http://schemas.openxmlformats.org/officeDocument/2006/relationships/theme" Target="/ppt/slideMasters/theme/theme1.xml" Id="Rffdeb9666319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cd0fe6d9e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ea515d0e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464b3b48b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8bc59be8147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93b70d2e14d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019fdb503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b2fe37236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