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b300393c374f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39449536184aff"/>
  </p:sldMasterIdLst>
  <p:sldIdLst>
    <p:sldId xmlns:r="http://schemas.openxmlformats.org/officeDocument/2006/relationships" id="256" r:id="R218d295f2da645c4"/>
    <p:sldId xmlns:r="http://schemas.openxmlformats.org/officeDocument/2006/relationships" id="257" r:id="R2e0939f4fc864efd"/>
    <p:sldId xmlns:r="http://schemas.openxmlformats.org/officeDocument/2006/relationships" id="258" r:id="R816ef2671e4b46d2"/>
    <p:sldId xmlns:r="http://schemas.openxmlformats.org/officeDocument/2006/relationships" id="259" r:id="R85688954bda14365"/>
    <p:sldId xmlns:r="http://schemas.openxmlformats.org/officeDocument/2006/relationships" id="260" r:id="Rac2e67271ad24070"/>
    <p:sldId xmlns:r="http://schemas.openxmlformats.org/officeDocument/2006/relationships" id="261" r:id="Rdbaa109b35ab4a4f"/>
    <p:sldId xmlns:r="http://schemas.openxmlformats.org/officeDocument/2006/relationships" id="262" r:id="R0d2d12ccc33743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39449536184aff" /><Relationship Type="http://schemas.openxmlformats.org/officeDocument/2006/relationships/slide" Target="/ppt/slides/slide1.xml" Id="R218d295f2da645c4" /><Relationship Type="http://schemas.openxmlformats.org/officeDocument/2006/relationships/slide" Target="/ppt/slides/slide2.xml" Id="R2e0939f4fc864efd" /><Relationship Type="http://schemas.openxmlformats.org/officeDocument/2006/relationships/slide" Target="/ppt/slides/slide3.xml" Id="R816ef2671e4b46d2" /><Relationship Type="http://schemas.openxmlformats.org/officeDocument/2006/relationships/slide" Target="/ppt/slides/slide4.xml" Id="R85688954bda14365" /><Relationship Type="http://schemas.openxmlformats.org/officeDocument/2006/relationships/slide" Target="/ppt/slides/slide5.xml" Id="Rac2e67271ad24070" /><Relationship Type="http://schemas.openxmlformats.org/officeDocument/2006/relationships/slide" Target="/ppt/slides/slide6.xml" Id="Rdbaa109b35ab4a4f" /><Relationship Type="http://schemas.openxmlformats.org/officeDocument/2006/relationships/slide" Target="/ppt/slides/slide7.xml" Id="R0d2d12ccc33743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a0810ba914b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53fce4dbd47f1" /><Relationship Type="http://schemas.openxmlformats.org/officeDocument/2006/relationships/theme" Target="/ppt/slideMasters/theme/theme1.xml" Id="R19583ce13cef4f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953fce4dbd47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827d0271043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69e8740ca42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1efc7d91e43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1ba3beb3d4f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6b668744a4a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77003e89c45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b3fd6ed6f41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LAMPONI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LAMPONI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LAMPONI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LAMPONI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LAMPONI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LAMPONI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2 210 283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40 913 495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46 509 874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LAMPONI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ENGEBRET THON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LAMPONI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989 163 426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LAMPONI INVESTMENTS AS</a:t>
            </a:r>
          </a:p>
        </p:txBody>
      </p:sp>
    </p:spTree>
  </p:cSld>
  <p:clrMapOvr>
    <a:masterClrMapping xmlns:a="http://schemas.openxmlformats.org/drawingml/2006/main"/>
  </p:clrMapOvr>
</p:sld>
</file>