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e4225cf74a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71b7288c5847a1"/>
  </p:sldMasterIdLst>
  <p:sldIdLst>
    <p:sldId xmlns:r="http://schemas.openxmlformats.org/officeDocument/2006/relationships" id="256" r:id="Rb0b6be83e8ac4fa4"/>
    <p:sldId xmlns:r="http://schemas.openxmlformats.org/officeDocument/2006/relationships" id="257" r:id="R9d553e0eba8b435f"/>
    <p:sldId xmlns:r="http://schemas.openxmlformats.org/officeDocument/2006/relationships" id="258" r:id="Rbeaa8800ff374143"/>
    <p:sldId xmlns:r="http://schemas.openxmlformats.org/officeDocument/2006/relationships" id="259" r:id="Rd0384ef5d2ec4a75"/>
    <p:sldId xmlns:r="http://schemas.openxmlformats.org/officeDocument/2006/relationships" id="260" r:id="Re44339d08003428d"/>
    <p:sldId xmlns:r="http://schemas.openxmlformats.org/officeDocument/2006/relationships" id="261" r:id="R28bd8292b9434649"/>
    <p:sldId xmlns:r="http://schemas.openxmlformats.org/officeDocument/2006/relationships" id="262" r:id="R14c5c8987adf46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1b7288c5847a1" /><Relationship Type="http://schemas.openxmlformats.org/officeDocument/2006/relationships/slide" Target="/ppt/slides/slide1.xml" Id="Rb0b6be83e8ac4fa4" /><Relationship Type="http://schemas.openxmlformats.org/officeDocument/2006/relationships/slide" Target="/ppt/slides/slide2.xml" Id="R9d553e0eba8b435f" /><Relationship Type="http://schemas.openxmlformats.org/officeDocument/2006/relationships/slide" Target="/ppt/slides/slide3.xml" Id="Rbeaa8800ff374143" /><Relationship Type="http://schemas.openxmlformats.org/officeDocument/2006/relationships/slide" Target="/ppt/slides/slide4.xml" Id="Rd0384ef5d2ec4a75" /><Relationship Type="http://schemas.openxmlformats.org/officeDocument/2006/relationships/slide" Target="/ppt/slides/slide5.xml" Id="Re44339d08003428d" /><Relationship Type="http://schemas.openxmlformats.org/officeDocument/2006/relationships/slide" Target="/ppt/slides/slide6.xml" Id="R28bd8292b9434649" /><Relationship Type="http://schemas.openxmlformats.org/officeDocument/2006/relationships/slide" Target="/ppt/slides/slide7.xml" Id="R14c5c8987adf46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6b61c774746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d2966b19041c8" /><Relationship Type="http://schemas.openxmlformats.org/officeDocument/2006/relationships/theme" Target="/ppt/slideMasters/theme/theme1.xml" Id="R51c8c6997b4541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2d2966b190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35c6e95d644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a41ee2e4e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665c36c41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9c1ec44bc4e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48f5774474f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81b09373249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5afc7b2464a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20 732 468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20 750 653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bakars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