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22528cb68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d9a03bac0412e"/>
  </p:sldMasterIdLst>
  <p:sldIdLst>
    <p:sldId xmlns:r="http://schemas.openxmlformats.org/officeDocument/2006/relationships" id="256" r:id="R272f19897f5647a5"/>
    <p:sldId xmlns:r="http://schemas.openxmlformats.org/officeDocument/2006/relationships" id="257" r:id="Rf3b45520019446c8"/>
    <p:sldId xmlns:r="http://schemas.openxmlformats.org/officeDocument/2006/relationships" id="258" r:id="R4292e5e43b9c4a17"/>
    <p:sldId xmlns:r="http://schemas.openxmlformats.org/officeDocument/2006/relationships" id="259" r:id="R959112f895e84c35"/>
    <p:sldId xmlns:r="http://schemas.openxmlformats.org/officeDocument/2006/relationships" id="260" r:id="R1f4d32d0691246ef"/>
    <p:sldId xmlns:r="http://schemas.openxmlformats.org/officeDocument/2006/relationships" id="261" r:id="Rabc1f200906e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d9a03bac0412e" /><Relationship Type="http://schemas.openxmlformats.org/officeDocument/2006/relationships/slide" Target="/ppt/slides/slide1.xml" Id="R272f19897f5647a5" /><Relationship Type="http://schemas.openxmlformats.org/officeDocument/2006/relationships/slide" Target="/ppt/slides/slide2.xml" Id="Rf3b45520019446c8" /><Relationship Type="http://schemas.openxmlformats.org/officeDocument/2006/relationships/slide" Target="/ppt/slides/slide3.xml" Id="R4292e5e43b9c4a17" /><Relationship Type="http://schemas.openxmlformats.org/officeDocument/2006/relationships/slide" Target="/ppt/slides/slide4.xml" Id="R959112f895e84c35" /><Relationship Type="http://schemas.openxmlformats.org/officeDocument/2006/relationships/slide" Target="/ppt/slides/slide5.xml" Id="R1f4d32d0691246ef" /><Relationship Type="http://schemas.openxmlformats.org/officeDocument/2006/relationships/slide" Target="/ppt/slides/slide6.xml" Id="Rabc1f200906e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1e0809e2b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13b1d3e2d4b48" /><Relationship Type="http://schemas.openxmlformats.org/officeDocument/2006/relationships/theme" Target="/ppt/slideMasters/theme/theme1.xml" Id="Rb0b542821126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13b1d3e2d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1263e209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44ffa8d3a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b128862a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24a714b9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f9b4b0eab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63870849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