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fae72c02aa44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1414c1d4cc4081"/>
  </p:sldMasterIdLst>
  <p:sldIdLst>
    <p:sldId xmlns:r="http://schemas.openxmlformats.org/officeDocument/2006/relationships" id="256" r:id="Re6dfe0747232475b"/>
    <p:sldId xmlns:r="http://schemas.openxmlformats.org/officeDocument/2006/relationships" id="257" r:id="R5514f1b30c854286"/>
    <p:sldId xmlns:r="http://schemas.openxmlformats.org/officeDocument/2006/relationships" id="258" r:id="R9d086caf276c4af4"/>
    <p:sldId xmlns:r="http://schemas.openxmlformats.org/officeDocument/2006/relationships" id="259" r:id="R532b08c7ceb34bf2"/>
    <p:sldId xmlns:r="http://schemas.openxmlformats.org/officeDocument/2006/relationships" id="260" r:id="R060c68f59cf343ed"/>
    <p:sldId xmlns:r="http://schemas.openxmlformats.org/officeDocument/2006/relationships" id="261" r:id="Rb9a711f3f4db44cd"/>
    <p:sldId xmlns:r="http://schemas.openxmlformats.org/officeDocument/2006/relationships" id="262" r:id="Rf7fc7487cd5540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1414c1d4cc4081" /><Relationship Type="http://schemas.openxmlformats.org/officeDocument/2006/relationships/slide" Target="/ppt/slides/slide1.xml" Id="Re6dfe0747232475b" /><Relationship Type="http://schemas.openxmlformats.org/officeDocument/2006/relationships/slide" Target="/ppt/slides/slide2.xml" Id="R5514f1b30c854286" /><Relationship Type="http://schemas.openxmlformats.org/officeDocument/2006/relationships/slide" Target="/ppt/slides/slide3.xml" Id="R9d086caf276c4af4" /><Relationship Type="http://schemas.openxmlformats.org/officeDocument/2006/relationships/slide" Target="/ppt/slides/slide4.xml" Id="R532b08c7ceb34bf2" /><Relationship Type="http://schemas.openxmlformats.org/officeDocument/2006/relationships/slide" Target="/ppt/slides/slide5.xml" Id="R060c68f59cf343ed" /><Relationship Type="http://schemas.openxmlformats.org/officeDocument/2006/relationships/slide" Target="/ppt/slides/slide6.xml" Id="Rb9a711f3f4db44cd" /><Relationship Type="http://schemas.openxmlformats.org/officeDocument/2006/relationships/slide" Target="/ppt/slides/slide7.xml" Id="Rf7fc7487cd5540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c5db3289da48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4146921b8441f" /><Relationship Type="http://schemas.openxmlformats.org/officeDocument/2006/relationships/theme" Target="/ppt/slideMasters/theme/theme1.xml" Id="R6a9440e3bf4041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a4146921b844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45002659349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12e497db24b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4d98567d343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10d099a2d4d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f725a9d004a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c477696174b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ee810667742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 HOLDING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−455 140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4 757 357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32 383 483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58 571 688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SCHAU-LARSEN PERNILLE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SCHAU-LARSEN BØRREA E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Solstrandvegen 200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989 162 535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HOLDING AS</a:t>
            </a:r>
          </a:p>
        </p:txBody>
      </p:sp>
    </p:spTree>
  </p:cSld>
  <p:clrMapOvr>
    <a:masterClrMapping xmlns:a="http://schemas.openxmlformats.org/drawingml/2006/main"/>
  </p:clrMapOvr>
</p:sld>
</file>