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b916ecef464f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d7812ccefa4cf9"/>
  </p:sldMasterIdLst>
  <p:sldIdLst>
    <p:sldId xmlns:r="http://schemas.openxmlformats.org/officeDocument/2006/relationships" id="256" r:id="Rd008ac75cc8e4783"/>
    <p:sldId xmlns:r="http://schemas.openxmlformats.org/officeDocument/2006/relationships" id="257" r:id="Rc3d9832450894991"/>
    <p:sldId xmlns:r="http://schemas.openxmlformats.org/officeDocument/2006/relationships" id="258" r:id="R773d6e3279b14059"/>
    <p:sldId xmlns:r="http://schemas.openxmlformats.org/officeDocument/2006/relationships" id="259" r:id="Rbde6c40157344165"/>
    <p:sldId xmlns:r="http://schemas.openxmlformats.org/officeDocument/2006/relationships" id="260" r:id="R0e4cbe3378a04531"/>
    <p:sldId xmlns:r="http://schemas.openxmlformats.org/officeDocument/2006/relationships" id="261" r:id="R22f01711931f4a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7812ccefa4cf9" /><Relationship Type="http://schemas.openxmlformats.org/officeDocument/2006/relationships/slide" Target="/ppt/slides/slide1.xml" Id="Rd008ac75cc8e4783" /><Relationship Type="http://schemas.openxmlformats.org/officeDocument/2006/relationships/slide" Target="/ppt/slides/slide2.xml" Id="Rc3d9832450894991" /><Relationship Type="http://schemas.openxmlformats.org/officeDocument/2006/relationships/slide" Target="/ppt/slides/slide3.xml" Id="R773d6e3279b14059" /><Relationship Type="http://schemas.openxmlformats.org/officeDocument/2006/relationships/slide" Target="/ppt/slides/slide4.xml" Id="Rbde6c40157344165" /><Relationship Type="http://schemas.openxmlformats.org/officeDocument/2006/relationships/slide" Target="/ppt/slides/slide5.xml" Id="R0e4cbe3378a04531" /><Relationship Type="http://schemas.openxmlformats.org/officeDocument/2006/relationships/slide" Target="/ppt/slides/slide6.xml" Id="R22f01711931f4a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1fae0bc6849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0c2e6a9d344d8" /><Relationship Type="http://schemas.openxmlformats.org/officeDocument/2006/relationships/theme" Target="/ppt/slideMasters/theme/theme1.xml" Id="R233cd4cbaf0c41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60c2e6a9d3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13a435ba149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3adef1f2f40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118e2beda4d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86ab2a78940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e84af2b7849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cc6eb77e442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989 162 535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HOLDING AS</a:t>
            </a:r>
          </a:p>
        </p:txBody>
      </p:sp>
    </p:spTree>
  </p:cSld>
  <p:clrMapOvr>
    <a:masterClrMapping xmlns:a="http://schemas.openxmlformats.org/drawingml/2006/main"/>
  </p:clrMapOvr>
</p:sld>
</file>