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95b2e3b5af0418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50ab4b892d44b22"/>
  </p:sldMasterIdLst>
  <p:sldIdLst>
    <p:sldId xmlns:r="http://schemas.openxmlformats.org/officeDocument/2006/relationships" id="256" r:id="Rffe9248e91ac4109"/>
    <p:sldId xmlns:r="http://schemas.openxmlformats.org/officeDocument/2006/relationships" id="257" r:id="R5c73cff1d3c84745"/>
    <p:sldId xmlns:r="http://schemas.openxmlformats.org/officeDocument/2006/relationships" id="258" r:id="R5c52620f8be8438b"/>
    <p:sldId xmlns:r="http://schemas.openxmlformats.org/officeDocument/2006/relationships" id="259" r:id="R1f51abe8671f491e"/>
    <p:sldId xmlns:r="http://schemas.openxmlformats.org/officeDocument/2006/relationships" id="260" r:id="R86246d0003194197"/>
    <p:sldId xmlns:r="http://schemas.openxmlformats.org/officeDocument/2006/relationships" id="261" r:id="Rb25954e3871c4dfb"/>
    <p:sldId xmlns:r="http://schemas.openxmlformats.org/officeDocument/2006/relationships" id="262" r:id="R499aca287d7440e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0ab4b892d44b22" /><Relationship Type="http://schemas.openxmlformats.org/officeDocument/2006/relationships/slide" Target="/ppt/slides/slide1.xml" Id="Rffe9248e91ac4109" /><Relationship Type="http://schemas.openxmlformats.org/officeDocument/2006/relationships/slide" Target="/ppt/slides/slide2.xml" Id="R5c73cff1d3c84745" /><Relationship Type="http://schemas.openxmlformats.org/officeDocument/2006/relationships/slide" Target="/ppt/slides/slide3.xml" Id="R5c52620f8be8438b" /><Relationship Type="http://schemas.openxmlformats.org/officeDocument/2006/relationships/slide" Target="/ppt/slides/slide4.xml" Id="R1f51abe8671f491e" /><Relationship Type="http://schemas.openxmlformats.org/officeDocument/2006/relationships/slide" Target="/ppt/slides/slide5.xml" Id="R86246d0003194197" /><Relationship Type="http://schemas.openxmlformats.org/officeDocument/2006/relationships/slide" Target="/ppt/slides/slide6.xml" Id="Rb25954e3871c4dfb" /><Relationship Type="http://schemas.openxmlformats.org/officeDocument/2006/relationships/slide" Target="/ppt/slides/slide7.xml" Id="R499aca287d7440e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a240e7a30b471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df213a23f04dc2" /><Relationship Type="http://schemas.openxmlformats.org/officeDocument/2006/relationships/theme" Target="/ppt/slideMasters/theme/theme1.xml" Id="R752afa0353af491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adf213a23f04dc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13738178f84bd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58124b8bfc441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57e113b4fb49f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fdbbb32df544b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1cc775d2cf4c3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8be6b31957406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a447137bdd412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JENS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JENS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−19 344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43 436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4 026 545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4 032 831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JENS OLAV HØIBØ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989 161 571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JENS AS</a:t>
            </a:r>
          </a:p>
        </p:txBody>
      </p:sp>
    </p:spTree>
  </p:cSld>
  <p:clrMapOvr>
    <a:masterClrMapping xmlns:a="http://schemas.openxmlformats.org/drawingml/2006/main"/>
  </p:clrMapOvr>
</p:sld>
</file>