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308aba3d1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41c62eb5f426f"/>
  </p:sldMasterIdLst>
  <p:sldIdLst>
    <p:sldId xmlns:r="http://schemas.openxmlformats.org/officeDocument/2006/relationships" id="256" r:id="Ra8988af07cc34207"/>
    <p:sldId xmlns:r="http://schemas.openxmlformats.org/officeDocument/2006/relationships" id="257" r:id="R949e5ed57b694f55"/>
    <p:sldId xmlns:r="http://schemas.openxmlformats.org/officeDocument/2006/relationships" id="258" r:id="Rd009f49119684058"/>
    <p:sldId xmlns:r="http://schemas.openxmlformats.org/officeDocument/2006/relationships" id="259" r:id="R5a448b5af22a4ec0"/>
    <p:sldId xmlns:r="http://schemas.openxmlformats.org/officeDocument/2006/relationships" id="260" r:id="Rf3a0ee308eb147b7"/>
    <p:sldId xmlns:r="http://schemas.openxmlformats.org/officeDocument/2006/relationships" id="261" r:id="R315915d0a4b64e62"/>
    <p:sldId xmlns:r="http://schemas.openxmlformats.org/officeDocument/2006/relationships" id="262" r:id="R5df91b24392b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41c62eb5f426f" /><Relationship Type="http://schemas.openxmlformats.org/officeDocument/2006/relationships/slide" Target="/ppt/slides/slide1.xml" Id="Ra8988af07cc34207" /><Relationship Type="http://schemas.openxmlformats.org/officeDocument/2006/relationships/slide" Target="/ppt/slides/slide2.xml" Id="R949e5ed57b694f55" /><Relationship Type="http://schemas.openxmlformats.org/officeDocument/2006/relationships/slide" Target="/ppt/slides/slide3.xml" Id="Rd009f49119684058" /><Relationship Type="http://schemas.openxmlformats.org/officeDocument/2006/relationships/slide" Target="/ppt/slides/slide4.xml" Id="R5a448b5af22a4ec0" /><Relationship Type="http://schemas.openxmlformats.org/officeDocument/2006/relationships/slide" Target="/ppt/slides/slide5.xml" Id="Rf3a0ee308eb147b7" /><Relationship Type="http://schemas.openxmlformats.org/officeDocument/2006/relationships/slide" Target="/ppt/slides/slide6.xml" Id="R315915d0a4b64e62" /><Relationship Type="http://schemas.openxmlformats.org/officeDocument/2006/relationships/slide" Target="/ppt/slides/slide7.xml" Id="R5df91b24392b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6e567b326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3b9aa77674a37" /><Relationship Type="http://schemas.openxmlformats.org/officeDocument/2006/relationships/theme" Target="/ppt/slideMasters/theme/theme1.xml" Id="Rea3b57b1e36d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3b9aa7767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d3b7ebd4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a716b314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1b3a7e47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46f11cd3b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90bc76f70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d543e34d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907d1cc2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