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98686b4d0c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62cad424574151"/>
  </p:sldMasterIdLst>
  <p:sldIdLst>
    <p:sldId xmlns:r="http://schemas.openxmlformats.org/officeDocument/2006/relationships" id="256" r:id="R0b1af5a0315d4a89"/>
    <p:sldId xmlns:r="http://schemas.openxmlformats.org/officeDocument/2006/relationships" id="257" r:id="R2e48490326614eab"/>
    <p:sldId xmlns:r="http://schemas.openxmlformats.org/officeDocument/2006/relationships" id="258" r:id="R3674828e780e452c"/>
    <p:sldId xmlns:r="http://schemas.openxmlformats.org/officeDocument/2006/relationships" id="259" r:id="R46dc58a78fb748bb"/>
    <p:sldId xmlns:r="http://schemas.openxmlformats.org/officeDocument/2006/relationships" id="260" r:id="R8888c42b81c44732"/>
    <p:sldId xmlns:r="http://schemas.openxmlformats.org/officeDocument/2006/relationships" id="261" r:id="R0fed4dbec32340a0"/>
    <p:sldId xmlns:r="http://schemas.openxmlformats.org/officeDocument/2006/relationships" id="262" r:id="Rd571697b1a9043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2cad424574151" /><Relationship Type="http://schemas.openxmlformats.org/officeDocument/2006/relationships/slide" Target="/ppt/slides/slide1.xml" Id="R0b1af5a0315d4a89" /><Relationship Type="http://schemas.openxmlformats.org/officeDocument/2006/relationships/slide" Target="/ppt/slides/slide2.xml" Id="R2e48490326614eab" /><Relationship Type="http://schemas.openxmlformats.org/officeDocument/2006/relationships/slide" Target="/ppt/slides/slide3.xml" Id="R3674828e780e452c" /><Relationship Type="http://schemas.openxmlformats.org/officeDocument/2006/relationships/slide" Target="/ppt/slides/slide4.xml" Id="R46dc58a78fb748bb" /><Relationship Type="http://schemas.openxmlformats.org/officeDocument/2006/relationships/slide" Target="/ppt/slides/slide5.xml" Id="R8888c42b81c44732" /><Relationship Type="http://schemas.openxmlformats.org/officeDocument/2006/relationships/slide" Target="/ppt/slides/slide6.xml" Id="R0fed4dbec32340a0" /><Relationship Type="http://schemas.openxmlformats.org/officeDocument/2006/relationships/slide" Target="/ppt/slides/slide7.xml" Id="Rd571697b1a9043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8ae210501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10a433f4e4ac7" /><Relationship Type="http://schemas.openxmlformats.org/officeDocument/2006/relationships/theme" Target="/ppt/slideMasters/theme/theme1.xml" Id="Reb1be6917f3b4f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c10a433f4e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0910f49f9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55be456f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21ea922bc46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734a33b0841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9e74a69fd45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f0dd54fe84c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14ad892a342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