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349745fda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e27d822674764"/>
  </p:sldMasterIdLst>
  <p:sldIdLst>
    <p:sldId xmlns:r="http://schemas.openxmlformats.org/officeDocument/2006/relationships" id="256" r:id="Rff0814e08243499a"/>
    <p:sldId xmlns:r="http://schemas.openxmlformats.org/officeDocument/2006/relationships" id="257" r:id="R59cdbde629a54627"/>
    <p:sldId xmlns:r="http://schemas.openxmlformats.org/officeDocument/2006/relationships" id="258" r:id="R7b478b617e404ce7"/>
    <p:sldId xmlns:r="http://schemas.openxmlformats.org/officeDocument/2006/relationships" id="259" r:id="R045c6e0cdac94db3"/>
    <p:sldId xmlns:r="http://schemas.openxmlformats.org/officeDocument/2006/relationships" id="260" r:id="Rbb7c0d8f76d841b2"/>
    <p:sldId xmlns:r="http://schemas.openxmlformats.org/officeDocument/2006/relationships" id="261" r:id="Red11793db6534402"/>
    <p:sldId xmlns:r="http://schemas.openxmlformats.org/officeDocument/2006/relationships" id="262" r:id="R6f38b4149e25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e27d822674764" /><Relationship Type="http://schemas.openxmlformats.org/officeDocument/2006/relationships/slide" Target="/ppt/slides/slide1.xml" Id="Rff0814e08243499a" /><Relationship Type="http://schemas.openxmlformats.org/officeDocument/2006/relationships/slide" Target="/ppt/slides/slide2.xml" Id="R59cdbde629a54627" /><Relationship Type="http://schemas.openxmlformats.org/officeDocument/2006/relationships/slide" Target="/ppt/slides/slide3.xml" Id="R7b478b617e404ce7" /><Relationship Type="http://schemas.openxmlformats.org/officeDocument/2006/relationships/slide" Target="/ppt/slides/slide4.xml" Id="R045c6e0cdac94db3" /><Relationship Type="http://schemas.openxmlformats.org/officeDocument/2006/relationships/slide" Target="/ppt/slides/slide5.xml" Id="Rbb7c0d8f76d841b2" /><Relationship Type="http://schemas.openxmlformats.org/officeDocument/2006/relationships/slide" Target="/ppt/slides/slide6.xml" Id="Red11793db6534402" /><Relationship Type="http://schemas.openxmlformats.org/officeDocument/2006/relationships/slide" Target="/ppt/slides/slide7.xml" Id="R6f38b4149e25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915d2fe02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3672008a545cc" /><Relationship Type="http://schemas.openxmlformats.org/officeDocument/2006/relationships/theme" Target="/ppt/slideMasters/theme/theme1.xml" Id="Rcf876938822b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3672008a5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a1f28f5ef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26549deca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65d4b8b6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d8b04962d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ecab98824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ae0e85676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889dbb93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20 372 116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29 409 259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29 475 391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Strandveien Auto AS, 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989 153 188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