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556a822ac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0cd8032d14b26"/>
  </p:sldMasterIdLst>
  <p:sldIdLst>
    <p:sldId xmlns:r="http://schemas.openxmlformats.org/officeDocument/2006/relationships" id="256" r:id="R4ccc7a9d6dd64756"/>
    <p:sldId xmlns:r="http://schemas.openxmlformats.org/officeDocument/2006/relationships" id="257" r:id="Rc8a1b9ed5ccb47f2"/>
    <p:sldId xmlns:r="http://schemas.openxmlformats.org/officeDocument/2006/relationships" id="258" r:id="R8f4093dc7dcc4ae9"/>
    <p:sldId xmlns:r="http://schemas.openxmlformats.org/officeDocument/2006/relationships" id="259" r:id="R9f1515c9fbd242e4"/>
    <p:sldId xmlns:r="http://schemas.openxmlformats.org/officeDocument/2006/relationships" id="260" r:id="R8b71a228b6e24839"/>
    <p:sldId xmlns:r="http://schemas.openxmlformats.org/officeDocument/2006/relationships" id="261" r:id="R119e5863075544b7"/>
    <p:sldId xmlns:r="http://schemas.openxmlformats.org/officeDocument/2006/relationships" id="262" r:id="Rfe7a6b017379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0cd8032d14b26" /><Relationship Type="http://schemas.openxmlformats.org/officeDocument/2006/relationships/slide" Target="/ppt/slides/slide1.xml" Id="R4ccc7a9d6dd64756" /><Relationship Type="http://schemas.openxmlformats.org/officeDocument/2006/relationships/slide" Target="/ppt/slides/slide2.xml" Id="Rc8a1b9ed5ccb47f2" /><Relationship Type="http://schemas.openxmlformats.org/officeDocument/2006/relationships/slide" Target="/ppt/slides/slide3.xml" Id="R8f4093dc7dcc4ae9" /><Relationship Type="http://schemas.openxmlformats.org/officeDocument/2006/relationships/slide" Target="/ppt/slides/slide4.xml" Id="R9f1515c9fbd242e4" /><Relationship Type="http://schemas.openxmlformats.org/officeDocument/2006/relationships/slide" Target="/ppt/slides/slide5.xml" Id="R8b71a228b6e24839" /><Relationship Type="http://schemas.openxmlformats.org/officeDocument/2006/relationships/slide" Target="/ppt/slides/slide6.xml" Id="R119e5863075544b7" /><Relationship Type="http://schemas.openxmlformats.org/officeDocument/2006/relationships/slide" Target="/ppt/slides/slide7.xml" Id="Rfe7a6b017379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1f11fe88f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37e05045c4d5e" /><Relationship Type="http://schemas.openxmlformats.org/officeDocument/2006/relationships/theme" Target="/ppt/slideMasters/theme/theme1.xml" Id="Rb47bc5d7624b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37e05045c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545293d4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d995d9221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67498877f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01ffbec9a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9b51fea8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f7e40ab00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38e34c9b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CAMESA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CAMESA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5 347 763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WOGNILD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Dybvad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