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387f7e5b81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ec227c557c4beb"/>
  </p:sldMasterIdLst>
  <p:sldIdLst>
    <p:sldId xmlns:r="http://schemas.openxmlformats.org/officeDocument/2006/relationships" id="256" r:id="R34bbcb76502346aa"/>
    <p:sldId xmlns:r="http://schemas.openxmlformats.org/officeDocument/2006/relationships" id="257" r:id="R24bf27929d484116"/>
    <p:sldId xmlns:r="http://schemas.openxmlformats.org/officeDocument/2006/relationships" id="258" r:id="R3fb2810e67a74516"/>
    <p:sldId xmlns:r="http://schemas.openxmlformats.org/officeDocument/2006/relationships" id="259" r:id="R63ae95e807d047c9"/>
    <p:sldId xmlns:r="http://schemas.openxmlformats.org/officeDocument/2006/relationships" id="260" r:id="R6ea82790b54b45aa"/>
    <p:sldId xmlns:r="http://schemas.openxmlformats.org/officeDocument/2006/relationships" id="261" r:id="R5f01b8d2a57e4df7"/>
    <p:sldId xmlns:r="http://schemas.openxmlformats.org/officeDocument/2006/relationships" id="262" r:id="R2b982b05ef224d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ec227c557c4beb" /><Relationship Type="http://schemas.openxmlformats.org/officeDocument/2006/relationships/slide" Target="/ppt/slides/slide1.xml" Id="R34bbcb76502346aa" /><Relationship Type="http://schemas.openxmlformats.org/officeDocument/2006/relationships/slide" Target="/ppt/slides/slide2.xml" Id="R24bf27929d484116" /><Relationship Type="http://schemas.openxmlformats.org/officeDocument/2006/relationships/slide" Target="/ppt/slides/slide3.xml" Id="R3fb2810e67a74516" /><Relationship Type="http://schemas.openxmlformats.org/officeDocument/2006/relationships/slide" Target="/ppt/slides/slide4.xml" Id="R63ae95e807d047c9" /><Relationship Type="http://schemas.openxmlformats.org/officeDocument/2006/relationships/slide" Target="/ppt/slides/slide5.xml" Id="R6ea82790b54b45aa" /><Relationship Type="http://schemas.openxmlformats.org/officeDocument/2006/relationships/slide" Target="/ppt/slides/slide6.xml" Id="R5f01b8d2a57e4df7" /><Relationship Type="http://schemas.openxmlformats.org/officeDocument/2006/relationships/slide" Target="/ppt/slides/slide7.xml" Id="R2b982b05ef224d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e215b3fd54e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bd9bc81974371" /><Relationship Type="http://schemas.openxmlformats.org/officeDocument/2006/relationships/theme" Target="/ppt/slideMasters/theme/theme1.xml" Id="R5e84b0a163174c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8bd9bc8197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af5d87c8045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9e7e18a504f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a07550b1f4f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c452699444c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a9c3d411a4b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dac983d6040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f21c8823249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NAG INVEST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1 176 380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7 877 028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7 921 842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NAG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4124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