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a14864f9a249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77d8be21a94655"/>
  </p:sldMasterIdLst>
  <p:sldIdLst>
    <p:sldId xmlns:r="http://schemas.openxmlformats.org/officeDocument/2006/relationships" id="256" r:id="R605a81e9484243bc"/>
    <p:sldId xmlns:r="http://schemas.openxmlformats.org/officeDocument/2006/relationships" id="257" r:id="Rf719384650954c49"/>
    <p:sldId xmlns:r="http://schemas.openxmlformats.org/officeDocument/2006/relationships" id="258" r:id="R22190f389c664e48"/>
    <p:sldId xmlns:r="http://schemas.openxmlformats.org/officeDocument/2006/relationships" id="259" r:id="R660bd871f37a4240"/>
    <p:sldId xmlns:r="http://schemas.openxmlformats.org/officeDocument/2006/relationships" id="260" r:id="Rf5d581bfc512432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77d8be21a94655" /><Relationship Type="http://schemas.openxmlformats.org/officeDocument/2006/relationships/slide" Target="/ppt/slides/slide1.xml" Id="R605a81e9484243bc" /><Relationship Type="http://schemas.openxmlformats.org/officeDocument/2006/relationships/slide" Target="/ppt/slides/slide2.xml" Id="Rf719384650954c49" /><Relationship Type="http://schemas.openxmlformats.org/officeDocument/2006/relationships/slide" Target="/ppt/slides/slide3.xml" Id="R22190f389c664e48" /><Relationship Type="http://schemas.openxmlformats.org/officeDocument/2006/relationships/slide" Target="/ppt/slides/slide4.xml" Id="R660bd871f37a4240" /><Relationship Type="http://schemas.openxmlformats.org/officeDocument/2006/relationships/slide" Target="/ppt/slides/slide5.xml" Id="Rf5d581bfc512432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2dc403165f436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39f223a03d4736" /><Relationship Type="http://schemas.openxmlformats.org/officeDocument/2006/relationships/theme" Target="/ppt/slideMasters/theme/theme1.xml" Id="R8a8250904dd0413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39f223a03d473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5e748ac0ec48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e85cde2aa492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724836979141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36abae34b5402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345fd01c041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TAAS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TAAS INVEST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989 149 113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TAAS INVEST AS</a:t>
            </a:r>
          </a:p>
        </p:txBody>
      </p:sp>
    </p:spTree>
  </p:cSld>
  <p:clrMapOvr>
    <a:masterClrMapping xmlns:a="http://schemas.openxmlformats.org/drawingml/2006/main"/>
  </p:clrMapOvr>
</p:sld>
</file>