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73011922c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425ce909e422e"/>
  </p:sldMasterIdLst>
  <p:sldIdLst>
    <p:sldId xmlns:r="http://schemas.openxmlformats.org/officeDocument/2006/relationships" id="256" r:id="R671bf20aa4914b1c"/>
    <p:sldId xmlns:r="http://schemas.openxmlformats.org/officeDocument/2006/relationships" id="257" r:id="Rf43e87319c3b481a"/>
    <p:sldId xmlns:r="http://schemas.openxmlformats.org/officeDocument/2006/relationships" id="258" r:id="R3ed1e6d5b60a4091"/>
    <p:sldId xmlns:r="http://schemas.openxmlformats.org/officeDocument/2006/relationships" id="259" r:id="Rb20de4ef8cb440e3"/>
    <p:sldId xmlns:r="http://schemas.openxmlformats.org/officeDocument/2006/relationships" id="260" r:id="R22508c9a98904ab5"/>
    <p:sldId xmlns:r="http://schemas.openxmlformats.org/officeDocument/2006/relationships" id="261" r:id="R5b2fe3853c3f4d7d"/>
    <p:sldId xmlns:r="http://schemas.openxmlformats.org/officeDocument/2006/relationships" id="262" r:id="Rf8d1b7826ab6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425ce909e422e" /><Relationship Type="http://schemas.openxmlformats.org/officeDocument/2006/relationships/slide" Target="/ppt/slides/slide1.xml" Id="R671bf20aa4914b1c" /><Relationship Type="http://schemas.openxmlformats.org/officeDocument/2006/relationships/slide" Target="/ppt/slides/slide2.xml" Id="Rf43e87319c3b481a" /><Relationship Type="http://schemas.openxmlformats.org/officeDocument/2006/relationships/slide" Target="/ppt/slides/slide3.xml" Id="R3ed1e6d5b60a4091" /><Relationship Type="http://schemas.openxmlformats.org/officeDocument/2006/relationships/slide" Target="/ppt/slides/slide4.xml" Id="Rb20de4ef8cb440e3" /><Relationship Type="http://schemas.openxmlformats.org/officeDocument/2006/relationships/slide" Target="/ppt/slides/slide5.xml" Id="R22508c9a98904ab5" /><Relationship Type="http://schemas.openxmlformats.org/officeDocument/2006/relationships/slide" Target="/ppt/slides/slide6.xml" Id="R5b2fe3853c3f4d7d" /><Relationship Type="http://schemas.openxmlformats.org/officeDocument/2006/relationships/slide" Target="/ppt/slides/slide7.xml" Id="Rf8d1b7826ab6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346ac7b4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2c882b3047e9" /><Relationship Type="http://schemas.openxmlformats.org/officeDocument/2006/relationships/theme" Target="/ppt/slideMasters/theme/theme1.xml" Id="R35d85cf40061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b2c882b30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8f4655be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a84a70d4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477d96ce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39b124d2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7ddeae4d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0cd8af46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851f8062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