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704a3d629b4a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cebb04009e459e"/>
  </p:sldMasterIdLst>
  <p:sldIdLst>
    <p:sldId xmlns:r="http://schemas.openxmlformats.org/officeDocument/2006/relationships" id="256" r:id="Rfe7cf7859bef4abc"/>
    <p:sldId xmlns:r="http://schemas.openxmlformats.org/officeDocument/2006/relationships" id="257" r:id="R66b4a817311f4d3e"/>
    <p:sldId xmlns:r="http://schemas.openxmlformats.org/officeDocument/2006/relationships" id="258" r:id="R4eb0a11abd554a4f"/>
    <p:sldId xmlns:r="http://schemas.openxmlformats.org/officeDocument/2006/relationships" id="259" r:id="R0fc2c5923bbc4103"/>
    <p:sldId xmlns:r="http://schemas.openxmlformats.org/officeDocument/2006/relationships" id="260" r:id="Rf2b7d7a221f54763"/>
    <p:sldId xmlns:r="http://schemas.openxmlformats.org/officeDocument/2006/relationships" id="261" r:id="R7d122f76771846a5"/>
    <p:sldId xmlns:r="http://schemas.openxmlformats.org/officeDocument/2006/relationships" id="262" r:id="R85b17894f70c4f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ebb04009e459e" /><Relationship Type="http://schemas.openxmlformats.org/officeDocument/2006/relationships/slide" Target="/ppt/slides/slide1.xml" Id="Rfe7cf7859bef4abc" /><Relationship Type="http://schemas.openxmlformats.org/officeDocument/2006/relationships/slide" Target="/ppt/slides/slide2.xml" Id="R66b4a817311f4d3e" /><Relationship Type="http://schemas.openxmlformats.org/officeDocument/2006/relationships/slide" Target="/ppt/slides/slide3.xml" Id="R4eb0a11abd554a4f" /><Relationship Type="http://schemas.openxmlformats.org/officeDocument/2006/relationships/slide" Target="/ppt/slides/slide4.xml" Id="R0fc2c5923bbc4103" /><Relationship Type="http://schemas.openxmlformats.org/officeDocument/2006/relationships/slide" Target="/ppt/slides/slide5.xml" Id="Rf2b7d7a221f54763" /><Relationship Type="http://schemas.openxmlformats.org/officeDocument/2006/relationships/slide" Target="/ppt/slides/slide6.xml" Id="R7d122f76771846a5" /><Relationship Type="http://schemas.openxmlformats.org/officeDocument/2006/relationships/slide" Target="/ppt/slides/slide7.xml" Id="R85b17894f70c4f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70f71725340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e08cb8f214339" /><Relationship Type="http://schemas.openxmlformats.org/officeDocument/2006/relationships/theme" Target="/ppt/slideMasters/theme/theme1.xml" Id="Rf2251f60ddfc46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3e08cb8f2143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05592bfe54c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859d580a543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411c4589a46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2dfd07ab744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b94f94da849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16d555a434c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5a92532204e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SAGATUN HEMNE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SAGATUN HEMNE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2 433 726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788 048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1 628 855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5 109 795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Saga Eiendom AS, 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