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e61b53404f49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dde9baf64346b7"/>
  </p:sldMasterIdLst>
  <p:sldIdLst>
    <p:sldId xmlns:r="http://schemas.openxmlformats.org/officeDocument/2006/relationships" id="256" r:id="Rd2be860ab7cb4cd7"/>
    <p:sldId xmlns:r="http://schemas.openxmlformats.org/officeDocument/2006/relationships" id="257" r:id="R19e47fff8ecf43f8"/>
    <p:sldId xmlns:r="http://schemas.openxmlformats.org/officeDocument/2006/relationships" id="258" r:id="R2b11597143784ccb"/>
    <p:sldId xmlns:r="http://schemas.openxmlformats.org/officeDocument/2006/relationships" id="259" r:id="Rca75dd69c76646ad"/>
    <p:sldId xmlns:r="http://schemas.openxmlformats.org/officeDocument/2006/relationships" id="260" r:id="R4fabf19fb6304f0e"/>
    <p:sldId xmlns:r="http://schemas.openxmlformats.org/officeDocument/2006/relationships" id="261" r:id="R7ca574f3747e489e"/>
    <p:sldId xmlns:r="http://schemas.openxmlformats.org/officeDocument/2006/relationships" id="262" r:id="Re982e94ab1464e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dde9baf64346b7" /><Relationship Type="http://schemas.openxmlformats.org/officeDocument/2006/relationships/slide" Target="/ppt/slides/slide1.xml" Id="Rd2be860ab7cb4cd7" /><Relationship Type="http://schemas.openxmlformats.org/officeDocument/2006/relationships/slide" Target="/ppt/slides/slide2.xml" Id="R19e47fff8ecf43f8" /><Relationship Type="http://schemas.openxmlformats.org/officeDocument/2006/relationships/slide" Target="/ppt/slides/slide3.xml" Id="R2b11597143784ccb" /><Relationship Type="http://schemas.openxmlformats.org/officeDocument/2006/relationships/slide" Target="/ppt/slides/slide4.xml" Id="Rca75dd69c76646ad" /><Relationship Type="http://schemas.openxmlformats.org/officeDocument/2006/relationships/slide" Target="/ppt/slides/slide5.xml" Id="R4fabf19fb6304f0e" /><Relationship Type="http://schemas.openxmlformats.org/officeDocument/2006/relationships/slide" Target="/ppt/slides/slide6.xml" Id="R7ca574f3747e489e" /><Relationship Type="http://schemas.openxmlformats.org/officeDocument/2006/relationships/slide" Target="/ppt/slides/slide7.xml" Id="Re982e94ab1464e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9c90c3774240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45247976b4bdc" /><Relationship Type="http://schemas.openxmlformats.org/officeDocument/2006/relationships/theme" Target="/ppt/slideMasters/theme/theme1.xml" Id="Rf009ac51ff6347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b45247976b4b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cfe2cba2c45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c497c750d4f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2c909abfc40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9f47bed6f46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418795d514d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4801b889a4f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12ad8b55e46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MAGI AS ble etablert [år] og holder til i Eidsnes.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6 728 693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35 502 129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40 194 196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GIØRTZ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Sjukenesstranda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989 146 181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