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2a7de5407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3e43b75a54847"/>
  </p:sldMasterIdLst>
  <p:sldIdLst>
    <p:sldId xmlns:r="http://schemas.openxmlformats.org/officeDocument/2006/relationships" id="256" r:id="R6cebacb88bf5482d"/>
    <p:sldId xmlns:r="http://schemas.openxmlformats.org/officeDocument/2006/relationships" id="257" r:id="Rcab80c4177904cb4"/>
    <p:sldId xmlns:r="http://schemas.openxmlformats.org/officeDocument/2006/relationships" id="258" r:id="R7ee07b654177496a"/>
    <p:sldId xmlns:r="http://schemas.openxmlformats.org/officeDocument/2006/relationships" id="259" r:id="Rc5e89d9040a94357"/>
    <p:sldId xmlns:r="http://schemas.openxmlformats.org/officeDocument/2006/relationships" id="260" r:id="R62be3163ad2c4f58"/>
    <p:sldId xmlns:r="http://schemas.openxmlformats.org/officeDocument/2006/relationships" id="261" r:id="R24a5187ddda4434d"/>
    <p:sldId xmlns:r="http://schemas.openxmlformats.org/officeDocument/2006/relationships" id="262" r:id="R3719c3139cc247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3e43b75a54847" /><Relationship Type="http://schemas.openxmlformats.org/officeDocument/2006/relationships/slide" Target="/ppt/slides/slide1.xml" Id="R6cebacb88bf5482d" /><Relationship Type="http://schemas.openxmlformats.org/officeDocument/2006/relationships/slide" Target="/ppt/slides/slide2.xml" Id="Rcab80c4177904cb4" /><Relationship Type="http://schemas.openxmlformats.org/officeDocument/2006/relationships/slide" Target="/ppt/slides/slide3.xml" Id="R7ee07b654177496a" /><Relationship Type="http://schemas.openxmlformats.org/officeDocument/2006/relationships/slide" Target="/ppt/slides/slide4.xml" Id="Rc5e89d9040a94357" /><Relationship Type="http://schemas.openxmlformats.org/officeDocument/2006/relationships/slide" Target="/ppt/slides/slide5.xml" Id="R62be3163ad2c4f58" /><Relationship Type="http://schemas.openxmlformats.org/officeDocument/2006/relationships/slide" Target="/ppt/slides/slide6.xml" Id="R24a5187ddda4434d" /><Relationship Type="http://schemas.openxmlformats.org/officeDocument/2006/relationships/slide" Target="/ppt/slides/slide7.xml" Id="R3719c3139cc247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d1c9124d3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02a253724c5d" /><Relationship Type="http://schemas.openxmlformats.org/officeDocument/2006/relationships/theme" Target="/ppt/slideMasters/theme/theme1.xml" Id="R71262285c95d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202a25372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0256a63a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f4ed2c806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73b55caa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65c416314b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17e943d27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3e9718517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45ece3dc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TRYGGVASON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63 714 816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70 224 757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jorgen@hogeiendom.no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TRYGGVASON HOLDING AS</a:t>
            </a:r>
          </a:p>
        </p:txBody>
      </p:sp>
    </p:spTree>
  </p:cSld>
  <p:clrMapOvr>
    <a:masterClrMapping xmlns:a="http://schemas.openxmlformats.org/drawingml/2006/main"/>
  </p:clrMapOvr>
</p:sld>
</file>