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e5a93c4fc43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bb7a700cf4b1b"/>
  </p:sldMasterIdLst>
  <p:sldIdLst>
    <p:sldId xmlns:r="http://schemas.openxmlformats.org/officeDocument/2006/relationships" id="256" r:id="R232df0b6855d4fb6"/>
    <p:sldId xmlns:r="http://schemas.openxmlformats.org/officeDocument/2006/relationships" id="257" r:id="Re94d0f94bb9247dc"/>
    <p:sldId xmlns:r="http://schemas.openxmlformats.org/officeDocument/2006/relationships" id="258" r:id="Rb6c3e010775548a3"/>
    <p:sldId xmlns:r="http://schemas.openxmlformats.org/officeDocument/2006/relationships" id="259" r:id="R181d77cff4414f7e"/>
    <p:sldId xmlns:r="http://schemas.openxmlformats.org/officeDocument/2006/relationships" id="260" r:id="Rb5c945d9a7104f47"/>
    <p:sldId xmlns:r="http://schemas.openxmlformats.org/officeDocument/2006/relationships" id="261" r:id="Rec8b223b8986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bb7a700cf4b1b" /><Relationship Type="http://schemas.openxmlformats.org/officeDocument/2006/relationships/slide" Target="/ppt/slides/slide1.xml" Id="R232df0b6855d4fb6" /><Relationship Type="http://schemas.openxmlformats.org/officeDocument/2006/relationships/slide" Target="/ppt/slides/slide2.xml" Id="Re94d0f94bb9247dc" /><Relationship Type="http://schemas.openxmlformats.org/officeDocument/2006/relationships/slide" Target="/ppt/slides/slide3.xml" Id="Rb6c3e010775548a3" /><Relationship Type="http://schemas.openxmlformats.org/officeDocument/2006/relationships/slide" Target="/ppt/slides/slide4.xml" Id="R181d77cff4414f7e" /><Relationship Type="http://schemas.openxmlformats.org/officeDocument/2006/relationships/slide" Target="/ppt/slides/slide5.xml" Id="Rb5c945d9a7104f47" /><Relationship Type="http://schemas.openxmlformats.org/officeDocument/2006/relationships/slide" Target="/ppt/slides/slide6.xml" Id="Rec8b223b8986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766482bff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082ca6ab4857" /><Relationship Type="http://schemas.openxmlformats.org/officeDocument/2006/relationships/theme" Target="/ppt/slideMasters/theme/theme1.xml" Id="R3ee24e97bebd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082ca6ab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01d5f05a46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7ec9652c0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a233d44d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f1fe95bcf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9f4331c34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4544db4dd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TRYGGVASON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jorgen@hogeiendom.no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