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6c3f8c4fd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46fe69a0f4995"/>
  </p:sldMasterIdLst>
  <p:sldIdLst>
    <p:sldId xmlns:r="http://schemas.openxmlformats.org/officeDocument/2006/relationships" id="256" r:id="Rf9a05adf64cb4805"/>
    <p:sldId xmlns:r="http://schemas.openxmlformats.org/officeDocument/2006/relationships" id="257" r:id="R930fbcc47b164917"/>
    <p:sldId xmlns:r="http://schemas.openxmlformats.org/officeDocument/2006/relationships" id="258" r:id="R54fc0c50536a4dbc"/>
    <p:sldId xmlns:r="http://schemas.openxmlformats.org/officeDocument/2006/relationships" id="259" r:id="R465d34da7f224921"/>
    <p:sldId xmlns:r="http://schemas.openxmlformats.org/officeDocument/2006/relationships" id="260" r:id="Ra467cfa743014eeb"/>
    <p:sldId xmlns:r="http://schemas.openxmlformats.org/officeDocument/2006/relationships" id="261" r:id="Rba7f3b7c447e41ea"/>
    <p:sldId xmlns:r="http://schemas.openxmlformats.org/officeDocument/2006/relationships" id="262" r:id="Ra91e8e512abf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46fe69a0f4995" /><Relationship Type="http://schemas.openxmlformats.org/officeDocument/2006/relationships/slide" Target="/ppt/slides/slide1.xml" Id="Rf9a05adf64cb4805" /><Relationship Type="http://schemas.openxmlformats.org/officeDocument/2006/relationships/slide" Target="/ppt/slides/slide2.xml" Id="R930fbcc47b164917" /><Relationship Type="http://schemas.openxmlformats.org/officeDocument/2006/relationships/slide" Target="/ppt/slides/slide3.xml" Id="R54fc0c50536a4dbc" /><Relationship Type="http://schemas.openxmlformats.org/officeDocument/2006/relationships/slide" Target="/ppt/slides/slide4.xml" Id="R465d34da7f224921" /><Relationship Type="http://schemas.openxmlformats.org/officeDocument/2006/relationships/slide" Target="/ppt/slides/slide5.xml" Id="Ra467cfa743014eeb" /><Relationship Type="http://schemas.openxmlformats.org/officeDocument/2006/relationships/slide" Target="/ppt/slides/slide6.xml" Id="Rba7f3b7c447e41ea" /><Relationship Type="http://schemas.openxmlformats.org/officeDocument/2006/relationships/slide" Target="/ppt/slides/slide7.xml" Id="Ra91e8e512abf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5161e10a5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43a9228542ee" /><Relationship Type="http://schemas.openxmlformats.org/officeDocument/2006/relationships/theme" Target="/ppt/slideMasters/theme/theme1.xml" Id="Rfa516ab70894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c43a92285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a60b50e3c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2bbbfc0a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c179f197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452e2954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9386661f7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e25048d8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94ad2a37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TAMNESHALVØEN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BERIT J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HANS MORTEN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JOHN 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