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39d1e5fb27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624860b054659"/>
  </p:sldMasterIdLst>
  <p:sldIdLst>
    <p:sldId xmlns:r="http://schemas.openxmlformats.org/officeDocument/2006/relationships" id="256" r:id="R25ca666c71b34772"/>
    <p:sldId xmlns:r="http://schemas.openxmlformats.org/officeDocument/2006/relationships" id="257" r:id="R93832e6668444678"/>
    <p:sldId xmlns:r="http://schemas.openxmlformats.org/officeDocument/2006/relationships" id="258" r:id="R8d44dbec9b6c42b9"/>
    <p:sldId xmlns:r="http://schemas.openxmlformats.org/officeDocument/2006/relationships" id="259" r:id="Ra33c11ed72f647e7"/>
    <p:sldId xmlns:r="http://schemas.openxmlformats.org/officeDocument/2006/relationships" id="260" r:id="Re600464733454315"/>
    <p:sldId xmlns:r="http://schemas.openxmlformats.org/officeDocument/2006/relationships" id="261" r:id="R87db5d02f1a4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624860b054659" /><Relationship Type="http://schemas.openxmlformats.org/officeDocument/2006/relationships/slide" Target="/ppt/slides/slide1.xml" Id="R25ca666c71b34772" /><Relationship Type="http://schemas.openxmlformats.org/officeDocument/2006/relationships/slide" Target="/ppt/slides/slide2.xml" Id="R93832e6668444678" /><Relationship Type="http://schemas.openxmlformats.org/officeDocument/2006/relationships/slide" Target="/ppt/slides/slide3.xml" Id="R8d44dbec9b6c42b9" /><Relationship Type="http://schemas.openxmlformats.org/officeDocument/2006/relationships/slide" Target="/ppt/slides/slide4.xml" Id="Ra33c11ed72f647e7" /><Relationship Type="http://schemas.openxmlformats.org/officeDocument/2006/relationships/slide" Target="/ppt/slides/slide5.xml" Id="Re600464733454315" /><Relationship Type="http://schemas.openxmlformats.org/officeDocument/2006/relationships/slide" Target="/ppt/slides/slide6.xml" Id="R87db5d02f1a4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c3a9cd0f9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37f1fa4974c14" /><Relationship Type="http://schemas.openxmlformats.org/officeDocument/2006/relationships/theme" Target="/ppt/slideMasters/theme/theme1.xml" Id="R7d6d120dcabc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37f1fa497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f698d4c9b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4993df393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9854dedac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6e2556b2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e84e3d3b9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0a51f88e9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TAMNESHALVØEN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v/Hans Morten Tamnes, Rørosgårdveien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