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939a6352343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64d657715f443b"/>
  </p:sldMasterIdLst>
  <p:sldIdLst>
    <p:sldId xmlns:r="http://schemas.openxmlformats.org/officeDocument/2006/relationships" id="256" r:id="R1fb55b4a88694fe5"/>
    <p:sldId xmlns:r="http://schemas.openxmlformats.org/officeDocument/2006/relationships" id="257" r:id="Rdeb65b1410a64ad9"/>
    <p:sldId xmlns:r="http://schemas.openxmlformats.org/officeDocument/2006/relationships" id="258" r:id="Rcdd6c3b663c647ed"/>
    <p:sldId xmlns:r="http://schemas.openxmlformats.org/officeDocument/2006/relationships" id="259" r:id="R35d20f8f5c52424e"/>
    <p:sldId xmlns:r="http://schemas.openxmlformats.org/officeDocument/2006/relationships" id="260" r:id="R469a41e9ab214e5c"/>
    <p:sldId xmlns:r="http://schemas.openxmlformats.org/officeDocument/2006/relationships" id="261" r:id="Rd8e00ff56ff34dcb"/>
    <p:sldId xmlns:r="http://schemas.openxmlformats.org/officeDocument/2006/relationships" id="262" r:id="R2ec1bd03d25e47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64d657715f443b" /><Relationship Type="http://schemas.openxmlformats.org/officeDocument/2006/relationships/slide" Target="/ppt/slides/slide1.xml" Id="R1fb55b4a88694fe5" /><Relationship Type="http://schemas.openxmlformats.org/officeDocument/2006/relationships/slide" Target="/ppt/slides/slide2.xml" Id="Rdeb65b1410a64ad9" /><Relationship Type="http://schemas.openxmlformats.org/officeDocument/2006/relationships/slide" Target="/ppt/slides/slide3.xml" Id="Rcdd6c3b663c647ed" /><Relationship Type="http://schemas.openxmlformats.org/officeDocument/2006/relationships/slide" Target="/ppt/slides/slide4.xml" Id="R35d20f8f5c52424e" /><Relationship Type="http://schemas.openxmlformats.org/officeDocument/2006/relationships/slide" Target="/ppt/slides/slide5.xml" Id="R469a41e9ab214e5c" /><Relationship Type="http://schemas.openxmlformats.org/officeDocument/2006/relationships/slide" Target="/ppt/slides/slide6.xml" Id="Rd8e00ff56ff34dcb" /><Relationship Type="http://schemas.openxmlformats.org/officeDocument/2006/relationships/slide" Target="/ppt/slides/slide7.xml" Id="R2ec1bd03d25e47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a424ab6ce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0a99c1f444936" /><Relationship Type="http://schemas.openxmlformats.org/officeDocument/2006/relationships/theme" Target="/ppt/slideMasters/theme/theme1.xml" Id="R8ef1296425fb4d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70a99c1f4449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1b57147e04a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79954907e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601d410ae41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eb3eff6b3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7df2d1e9a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59555da8748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d0d94c0fa4a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 INVEST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−10 562 317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−3 933 231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18 956 679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EMIL ANDREASSEN  –  89,6 %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INGE ANDREASSEN  –  10,4 %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48 88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jeainvest@gmail.com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JEA INVEST AS</a:t>
            </a:r>
          </a:p>
        </p:txBody>
      </p:sp>
    </p:spTree>
  </p:cSld>
  <p:clrMapOvr>
    <a:masterClrMapping xmlns:a="http://schemas.openxmlformats.org/drawingml/2006/main"/>
  </p:clrMapOvr>
</p:sld>
</file>