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f250cfca4b4d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b05069a394a27"/>
  </p:sldMasterIdLst>
  <p:sldIdLst>
    <p:sldId xmlns:r="http://schemas.openxmlformats.org/officeDocument/2006/relationships" id="256" r:id="Rdd869e388d8540f3"/>
    <p:sldId xmlns:r="http://schemas.openxmlformats.org/officeDocument/2006/relationships" id="257" r:id="R419731a1a9f94782"/>
    <p:sldId xmlns:r="http://schemas.openxmlformats.org/officeDocument/2006/relationships" id="258" r:id="R85687fac4eb34f7d"/>
    <p:sldId xmlns:r="http://schemas.openxmlformats.org/officeDocument/2006/relationships" id="259" r:id="R55a3d61482d9463e"/>
    <p:sldId xmlns:r="http://schemas.openxmlformats.org/officeDocument/2006/relationships" id="260" r:id="R02defdf18f3a4528"/>
    <p:sldId xmlns:r="http://schemas.openxmlformats.org/officeDocument/2006/relationships" id="261" r:id="R85c3e4d6f9a4411b"/>
    <p:sldId xmlns:r="http://schemas.openxmlformats.org/officeDocument/2006/relationships" id="262" r:id="R1dfd978db31b4c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b05069a394a27" /><Relationship Type="http://schemas.openxmlformats.org/officeDocument/2006/relationships/slide" Target="/ppt/slides/slide1.xml" Id="Rdd869e388d8540f3" /><Relationship Type="http://schemas.openxmlformats.org/officeDocument/2006/relationships/slide" Target="/ppt/slides/slide2.xml" Id="R419731a1a9f94782" /><Relationship Type="http://schemas.openxmlformats.org/officeDocument/2006/relationships/slide" Target="/ppt/slides/slide3.xml" Id="R85687fac4eb34f7d" /><Relationship Type="http://schemas.openxmlformats.org/officeDocument/2006/relationships/slide" Target="/ppt/slides/slide4.xml" Id="R55a3d61482d9463e" /><Relationship Type="http://schemas.openxmlformats.org/officeDocument/2006/relationships/slide" Target="/ppt/slides/slide5.xml" Id="R02defdf18f3a4528" /><Relationship Type="http://schemas.openxmlformats.org/officeDocument/2006/relationships/slide" Target="/ppt/slides/slide6.xml" Id="R85c3e4d6f9a4411b" /><Relationship Type="http://schemas.openxmlformats.org/officeDocument/2006/relationships/slide" Target="/ppt/slides/slide7.xml" Id="R1dfd978db31b4c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4b341329c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7d3d0b47648c4" /><Relationship Type="http://schemas.openxmlformats.org/officeDocument/2006/relationships/theme" Target="/ppt/slideMasters/theme/theme1.xml" Id="R727b5cfc3e61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a7d3d0b47648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93342911d4b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e6dbebf7a42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d96914af2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3f66f9ba747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dae815f304f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ef939e56d40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50554fb104b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 TUFT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TUFT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25 546 657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25 949 687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KULLERUD TUFT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HELGESEN TUFT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780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3512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54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989 143 220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TUFT AS</a:t>
            </a:r>
          </a:p>
        </p:txBody>
      </p:sp>
    </p:spTree>
  </p:cSld>
  <p:clrMapOvr>
    <a:masterClrMapping xmlns:a="http://schemas.openxmlformats.org/drawingml/2006/main"/>
  </p:clrMapOvr>
</p:sld>
</file>