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7b0dd05d494e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c673690c834526"/>
  </p:sldMasterIdLst>
  <p:sldIdLst>
    <p:sldId xmlns:r="http://schemas.openxmlformats.org/officeDocument/2006/relationships" id="256" r:id="Rb15f346ea2c94c67"/>
    <p:sldId xmlns:r="http://schemas.openxmlformats.org/officeDocument/2006/relationships" id="257" r:id="Rdf52667d46494966"/>
    <p:sldId xmlns:r="http://schemas.openxmlformats.org/officeDocument/2006/relationships" id="258" r:id="R17ea36e5619d4c95"/>
    <p:sldId xmlns:r="http://schemas.openxmlformats.org/officeDocument/2006/relationships" id="259" r:id="R4dcce24029144b98"/>
    <p:sldId xmlns:r="http://schemas.openxmlformats.org/officeDocument/2006/relationships" id="260" r:id="R43238515d5754673"/>
    <p:sldId xmlns:r="http://schemas.openxmlformats.org/officeDocument/2006/relationships" id="261" r:id="Re42b6dff7955453b"/>
    <p:sldId xmlns:r="http://schemas.openxmlformats.org/officeDocument/2006/relationships" id="262" r:id="R96559501844e4e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673690c834526" /><Relationship Type="http://schemas.openxmlformats.org/officeDocument/2006/relationships/slide" Target="/ppt/slides/slide1.xml" Id="Rb15f346ea2c94c67" /><Relationship Type="http://schemas.openxmlformats.org/officeDocument/2006/relationships/slide" Target="/ppt/slides/slide2.xml" Id="Rdf52667d46494966" /><Relationship Type="http://schemas.openxmlformats.org/officeDocument/2006/relationships/slide" Target="/ppt/slides/slide3.xml" Id="R17ea36e5619d4c95" /><Relationship Type="http://schemas.openxmlformats.org/officeDocument/2006/relationships/slide" Target="/ppt/slides/slide4.xml" Id="R4dcce24029144b98" /><Relationship Type="http://schemas.openxmlformats.org/officeDocument/2006/relationships/slide" Target="/ppt/slides/slide5.xml" Id="R43238515d5754673" /><Relationship Type="http://schemas.openxmlformats.org/officeDocument/2006/relationships/slide" Target="/ppt/slides/slide6.xml" Id="Re42b6dff7955453b" /><Relationship Type="http://schemas.openxmlformats.org/officeDocument/2006/relationships/slide" Target="/ppt/slides/slide7.xml" Id="R96559501844e4e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43e82371e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1ad2945674d79" /><Relationship Type="http://schemas.openxmlformats.org/officeDocument/2006/relationships/theme" Target="/ppt/slideMasters/theme/theme1.xml" Id="R5ce3f784061042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81ad2945674d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b4f15115f47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d0323f5c74e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ff2b7e1e940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35595efa049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b0d9b816d40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8a678f49345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fe552e47e42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EIENDOM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−1 276 415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38 373 944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159 908 047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EIENDOM AS  –  32,9 %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ANNE-GRETHE HUSVIK ØIEN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 ØIEN KRISTENSEN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ANDERS HUSVIK ØIEN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ØIEN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ANITA ØIEN  –  8,2 %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 Meyers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989 142 348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